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4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4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31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19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60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5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2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4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8345-4C38-4FDE-AD96-5BEFB022A124}" type="datetimeFigureOut">
              <a:rPr kumimoji="1" lang="ja-JP" altLang="en-US" smtClean="0"/>
              <a:t>2020/8/15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9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44C75D7C-1EF8-40BD-BB5B-28492B651D5F}"/>
              </a:ext>
            </a:extLst>
          </p:cNvPr>
          <p:cNvSpPr/>
          <p:nvPr/>
        </p:nvSpPr>
        <p:spPr>
          <a:xfrm>
            <a:off x="707367" y="217457"/>
            <a:ext cx="5658928" cy="5447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6" name="図 225">
            <a:extLst>
              <a:ext uri="{FF2B5EF4-FFF2-40B4-BE49-F238E27FC236}">
                <a16:creationId xmlns:a16="http://schemas.microsoft.com/office/drawing/2014/main" id="{2CA3F683-BF04-4BE9-AF3C-19934A3B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42" y="301874"/>
            <a:ext cx="2824228" cy="373077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85A90C2-3410-4A73-8E78-477910B6EE1E}"/>
              </a:ext>
            </a:extLst>
          </p:cNvPr>
          <p:cNvSpPr txBox="1"/>
          <p:nvPr/>
        </p:nvSpPr>
        <p:spPr>
          <a:xfrm>
            <a:off x="4046153" y="2317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プログラムガイド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02D712-0487-428F-962F-373DCED94AE9}"/>
              </a:ext>
            </a:extLst>
          </p:cNvPr>
          <p:cNvSpPr txBox="1"/>
          <p:nvPr/>
        </p:nvSpPr>
        <p:spPr>
          <a:xfrm>
            <a:off x="4452343" y="515878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+mj-ea"/>
                <a:ea typeface="+mj-ea"/>
              </a:rPr>
              <a:t>8</a:t>
            </a:r>
            <a:r>
              <a:rPr kumimoji="1" lang="ja-JP" altLang="en-US" sz="1200" b="1" dirty="0">
                <a:latin typeface="+mj-ea"/>
                <a:ea typeface="+mj-ea"/>
              </a:rPr>
              <a:t>月</a:t>
            </a:r>
            <a:r>
              <a:rPr kumimoji="1" lang="en-US" altLang="ja-JP" sz="1200" b="1" dirty="0">
                <a:latin typeface="+mj-ea"/>
                <a:ea typeface="+mj-ea"/>
              </a:rPr>
              <a:t>15</a:t>
            </a:r>
            <a:r>
              <a:rPr kumimoji="1" lang="ja-JP" altLang="en-US" sz="1200" b="1" dirty="0">
                <a:latin typeface="+mj-ea"/>
                <a:ea typeface="+mj-ea"/>
              </a:rPr>
              <a:t>日</a:t>
            </a:r>
            <a:r>
              <a:rPr kumimoji="1" lang="en-US" altLang="ja-JP" sz="1200" b="1" dirty="0">
                <a:latin typeface="+mj-ea"/>
                <a:ea typeface="+mj-ea"/>
              </a:rPr>
              <a:t>(</a:t>
            </a:r>
            <a:r>
              <a:rPr kumimoji="1" lang="ja-JP" altLang="en-US" sz="1200" b="1" dirty="0">
                <a:latin typeface="+mj-ea"/>
                <a:ea typeface="+mj-ea"/>
              </a:rPr>
              <a:t>土</a:t>
            </a:r>
            <a:r>
              <a:rPr kumimoji="1" lang="en-US" altLang="ja-JP" sz="1200" b="1" dirty="0">
                <a:latin typeface="+mj-ea"/>
                <a:ea typeface="+mj-ea"/>
              </a:rPr>
              <a:t>)</a:t>
            </a:r>
            <a:r>
              <a:rPr kumimoji="1" lang="ja-JP" altLang="en-US" sz="1200" b="1" dirty="0">
                <a:latin typeface="+mj-ea"/>
                <a:ea typeface="+mj-ea"/>
              </a:rPr>
              <a:t>～</a:t>
            </a:r>
            <a:r>
              <a:rPr kumimoji="1" lang="en-US" altLang="ja-JP" sz="1200" b="1" dirty="0">
                <a:latin typeface="+mj-ea"/>
                <a:ea typeface="+mj-ea"/>
              </a:rPr>
              <a:t>8</a:t>
            </a:r>
            <a:r>
              <a:rPr kumimoji="1" lang="ja-JP" altLang="en-US" sz="1200" b="1" dirty="0">
                <a:latin typeface="+mj-ea"/>
                <a:ea typeface="+mj-ea"/>
              </a:rPr>
              <a:t>月</a:t>
            </a:r>
            <a:r>
              <a:rPr kumimoji="1" lang="en-US" altLang="ja-JP" sz="1200" b="1" dirty="0">
                <a:latin typeface="+mj-ea"/>
                <a:ea typeface="+mj-ea"/>
              </a:rPr>
              <a:t>21</a:t>
            </a:r>
            <a:r>
              <a:rPr kumimoji="1" lang="ja-JP" altLang="en-US" sz="1200" b="1" dirty="0">
                <a:latin typeface="+mj-ea"/>
                <a:ea typeface="+mj-ea"/>
              </a:rPr>
              <a:t>日</a:t>
            </a:r>
            <a:r>
              <a:rPr kumimoji="1" lang="en-US" altLang="ja-JP" sz="1200" b="1" dirty="0">
                <a:latin typeface="+mj-ea"/>
                <a:ea typeface="+mj-ea"/>
              </a:rPr>
              <a:t>(</a:t>
            </a:r>
            <a:r>
              <a:rPr kumimoji="1" lang="ja-JP" altLang="en-US" sz="1200" b="1" dirty="0">
                <a:latin typeface="+mj-ea"/>
                <a:ea typeface="+mj-ea"/>
              </a:rPr>
              <a:t>金</a:t>
            </a:r>
            <a:r>
              <a:rPr kumimoji="1" lang="en-US" altLang="ja-JP" sz="1200" b="1" dirty="0">
                <a:latin typeface="+mj-ea"/>
                <a:ea typeface="+mj-ea"/>
              </a:rPr>
              <a:t>)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pic>
        <p:nvPicPr>
          <p:cNvPr id="230" name="図 229">
            <a:extLst>
              <a:ext uri="{FF2B5EF4-FFF2-40B4-BE49-F238E27FC236}">
                <a16:creationId xmlns:a16="http://schemas.microsoft.com/office/drawing/2014/main" id="{4E9AC290-0C54-4A60-8B4A-62F542C91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" y="-172294"/>
            <a:ext cx="908052" cy="1191162"/>
          </a:xfrm>
          <a:prstGeom prst="rect">
            <a:avLst/>
          </a:prstGeom>
        </p:spPr>
      </p:pic>
      <p:sp>
        <p:nvSpPr>
          <p:cNvPr id="339" name="タイトル 1">
            <a:extLst>
              <a:ext uri="{FF2B5EF4-FFF2-40B4-BE49-F238E27FC236}">
                <a16:creationId xmlns:a16="http://schemas.microsoft.com/office/drawing/2014/main" id="{8BA9F114-7132-4265-8CA0-41395875348D}"/>
              </a:ext>
            </a:extLst>
          </p:cNvPr>
          <p:cNvSpPr txBox="1">
            <a:spLocks/>
          </p:cNvSpPr>
          <p:nvPr/>
        </p:nvSpPr>
        <p:spPr bwMode="white">
          <a:xfrm>
            <a:off x="1656359" y="1048648"/>
            <a:ext cx="692004" cy="2520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D5B9F0A2-5F25-45B2-B7AF-3EF5D7A3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6BEB22-A7C3-4A28-95FC-47CE653F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B6C6484-792C-4C3E-97A1-6D6BB2E6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6376F664-6AC9-4699-8BFF-B437D28FE1D9}"/>
              </a:ext>
            </a:extLst>
          </p:cNvPr>
          <p:cNvSpPr/>
          <p:nvPr/>
        </p:nvSpPr>
        <p:spPr>
          <a:xfrm>
            <a:off x="594578" y="2756121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DE14C74C-4964-4BC0-B5BB-F32F6D818E4E}"/>
              </a:ext>
            </a:extLst>
          </p:cNvPr>
          <p:cNvSpPr/>
          <p:nvPr/>
        </p:nvSpPr>
        <p:spPr>
          <a:xfrm>
            <a:off x="590945" y="3179930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CFAF93F0-E8F8-4B28-A1E0-FCF8A37FCF0C}"/>
              </a:ext>
            </a:extLst>
          </p:cNvPr>
          <p:cNvSpPr/>
          <p:nvPr/>
        </p:nvSpPr>
        <p:spPr>
          <a:xfrm>
            <a:off x="596775" y="3706503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4195E8C5-7E64-4339-BA37-44E955FC3DB3}"/>
              </a:ext>
            </a:extLst>
          </p:cNvPr>
          <p:cNvSpPr/>
          <p:nvPr/>
        </p:nvSpPr>
        <p:spPr>
          <a:xfrm>
            <a:off x="590945" y="3926799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2BC43E3A-2B86-49DC-B4D8-2D2C9D6B9142}"/>
              </a:ext>
            </a:extLst>
          </p:cNvPr>
          <p:cNvSpPr/>
          <p:nvPr/>
        </p:nvSpPr>
        <p:spPr>
          <a:xfrm>
            <a:off x="587104" y="4560653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F59B3195-0766-45B4-86D6-D0E943ADC3A0}"/>
              </a:ext>
            </a:extLst>
          </p:cNvPr>
          <p:cNvSpPr/>
          <p:nvPr/>
        </p:nvSpPr>
        <p:spPr>
          <a:xfrm>
            <a:off x="582807" y="4773345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95E62B09-82B3-4F2F-9B25-29B674FEB02E}"/>
              </a:ext>
            </a:extLst>
          </p:cNvPr>
          <p:cNvSpPr/>
          <p:nvPr/>
        </p:nvSpPr>
        <p:spPr>
          <a:xfrm>
            <a:off x="584374" y="4869947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1A1464DB-B09D-4C1F-BC0F-845453958DE3}"/>
              </a:ext>
            </a:extLst>
          </p:cNvPr>
          <p:cNvSpPr/>
          <p:nvPr/>
        </p:nvSpPr>
        <p:spPr>
          <a:xfrm>
            <a:off x="594578" y="2864358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0390B3F3-6EDB-4183-B2D5-495C3A9C62F6}"/>
              </a:ext>
            </a:extLst>
          </p:cNvPr>
          <p:cNvSpPr/>
          <p:nvPr/>
        </p:nvSpPr>
        <p:spPr>
          <a:xfrm>
            <a:off x="589567" y="2969703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FCF1A7E8-2DB6-4019-9AE9-62A9346DB4D0}"/>
              </a:ext>
            </a:extLst>
          </p:cNvPr>
          <p:cNvSpPr/>
          <p:nvPr/>
        </p:nvSpPr>
        <p:spPr>
          <a:xfrm>
            <a:off x="592083" y="4451586"/>
            <a:ext cx="1634081" cy="854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E0A091E1-68C0-450C-B9D6-A65C4E7004DE}"/>
              </a:ext>
            </a:extLst>
          </p:cNvPr>
          <p:cNvSpPr/>
          <p:nvPr/>
        </p:nvSpPr>
        <p:spPr>
          <a:xfrm>
            <a:off x="593640" y="3284760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8B29ADE8-3BA6-4117-B3C0-21767867CE54}"/>
              </a:ext>
            </a:extLst>
          </p:cNvPr>
          <p:cNvSpPr/>
          <p:nvPr/>
        </p:nvSpPr>
        <p:spPr>
          <a:xfrm>
            <a:off x="596775" y="1898753"/>
            <a:ext cx="1638102" cy="899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65B4354E-DD08-49D4-A349-E114089A2BE8}"/>
              </a:ext>
            </a:extLst>
          </p:cNvPr>
          <p:cNvSpPr/>
          <p:nvPr/>
        </p:nvSpPr>
        <p:spPr>
          <a:xfrm>
            <a:off x="593640" y="3501060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50F69D41-D5ED-4652-96C7-1BA5EBD88CA6}"/>
              </a:ext>
            </a:extLst>
          </p:cNvPr>
          <p:cNvSpPr/>
          <p:nvPr/>
        </p:nvSpPr>
        <p:spPr>
          <a:xfrm>
            <a:off x="594578" y="4132242"/>
            <a:ext cx="1634081" cy="854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8F851FF0-28DC-4211-8744-E992478543EB}"/>
              </a:ext>
            </a:extLst>
          </p:cNvPr>
          <p:cNvSpPr/>
          <p:nvPr/>
        </p:nvSpPr>
        <p:spPr>
          <a:xfrm>
            <a:off x="598010" y="1796423"/>
            <a:ext cx="1638102" cy="8276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9C55BF2F-C7B1-44A4-901A-5787143329ED}"/>
              </a:ext>
            </a:extLst>
          </p:cNvPr>
          <p:cNvSpPr/>
          <p:nvPr/>
        </p:nvSpPr>
        <p:spPr>
          <a:xfrm>
            <a:off x="596187" y="1473610"/>
            <a:ext cx="1639926" cy="7975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3C6F785A-02B5-46CA-8772-BFB3AC824E91}"/>
              </a:ext>
            </a:extLst>
          </p:cNvPr>
          <p:cNvSpPr/>
          <p:nvPr/>
        </p:nvSpPr>
        <p:spPr bwMode="gray">
          <a:xfrm>
            <a:off x="598807" y="1576929"/>
            <a:ext cx="1637306" cy="8262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角丸四角形 3">
            <a:extLst>
              <a:ext uri="{FF2B5EF4-FFF2-40B4-BE49-F238E27FC236}">
                <a16:creationId xmlns:a16="http://schemas.microsoft.com/office/drawing/2014/main" id="{A311843D-8F89-4212-9554-8A5FD4AD2621}"/>
              </a:ext>
            </a:extLst>
          </p:cNvPr>
          <p:cNvSpPr/>
          <p:nvPr/>
        </p:nvSpPr>
        <p:spPr>
          <a:xfrm>
            <a:off x="303562" y="1055207"/>
            <a:ext cx="1917409" cy="2160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雲 194">
            <a:extLst>
              <a:ext uri="{FF2B5EF4-FFF2-40B4-BE49-F238E27FC236}">
                <a16:creationId xmlns:a16="http://schemas.microsoft.com/office/drawing/2014/main" id="{0DAAFDCA-CC0A-4DBF-9BAA-C3420D231009}"/>
              </a:ext>
            </a:extLst>
          </p:cNvPr>
          <p:cNvSpPr/>
          <p:nvPr/>
        </p:nvSpPr>
        <p:spPr>
          <a:xfrm rot="21258007">
            <a:off x="296370" y="1040039"/>
            <a:ext cx="561934" cy="234524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80B8979E-9F02-45AF-ADE8-E10596F49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2731" y="1067904"/>
            <a:ext cx="720080" cy="98305"/>
          </a:xfrm>
          <a:prstGeom prst="rect">
            <a:avLst/>
          </a:prstGeom>
        </p:spPr>
      </p:pic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41DF65C5-28D3-4EB2-8D9E-14D77E9712F9}"/>
              </a:ext>
            </a:extLst>
          </p:cNvPr>
          <p:cNvCxnSpPr>
            <a:cxnSpLocks/>
          </p:cNvCxnSpPr>
          <p:nvPr/>
        </p:nvCxnSpPr>
        <p:spPr>
          <a:xfrm>
            <a:off x="560338" y="1473610"/>
            <a:ext cx="0" cy="371311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98" name="図 197">
            <a:extLst>
              <a:ext uri="{FF2B5EF4-FFF2-40B4-BE49-F238E27FC236}">
                <a16:creationId xmlns:a16="http://schemas.microsoft.com/office/drawing/2014/main" id="{9CB23FE9-F93F-4426-8073-FA9D034B3E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87305" y="1020407"/>
            <a:ext cx="367730" cy="291600"/>
          </a:xfrm>
          <a:prstGeom prst="rect">
            <a:avLst/>
          </a:prstGeom>
        </p:spPr>
      </p:pic>
      <p:sp>
        <p:nvSpPr>
          <p:cNvPr id="199" name="タイトル 1">
            <a:extLst>
              <a:ext uri="{FF2B5EF4-FFF2-40B4-BE49-F238E27FC236}">
                <a16:creationId xmlns:a16="http://schemas.microsoft.com/office/drawing/2014/main" id="{2DD00228-9C40-4208-879A-1A693B516F03}"/>
              </a:ext>
            </a:extLst>
          </p:cNvPr>
          <p:cNvSpPr txBox="1">
            <a:spLocks/>
          </p:cNvSpPr>
          <p:nvPr/>
        </p:nvSpPr>
        <p:spPr bwMode="white">
          <a:xfrm>
            <a:off x="1610639" y="1037218"/>
            <a:ext cx="692004" cy="2520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200" name="サブタイトル 2">
            <a:extLst>
              <a:ext uri="{FF2B5EF4-FFF2-40B4-BE49-F238E27FC236}">
                <a16:creationId xmlns:a16="http://schemas.microsoft.com/office/drawing/2014/main" id="{A3B240E2-6A0E-4F3E-B87C-F810CD26F28E}"/>
              </a:ext>
            </a:extLst>
          </p:cNvPr>
          <p:cNvSpPr txBox="1">
            <a:spLocks/>
          </p:cNvSpPr>
          <p:nvPr/>
        </p:nvSpPr>
        <p:spPr bwMode="gray">
          <a:xfrm>
            <a:off x="130696" y="1018943"/>
            <a:ext cx="2160000" cy="4239787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ごきげん体操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:05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:15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街コロンブス◇情報玉手箱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8:00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ほっとトピックス・お店のわ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8:30   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8:50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埼玉県高等学校野球大会 生中継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      ①大宮北ー浦和学院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②浦和実業ー大宮東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予備日の高校野球が行れない場合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10:00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ディスカバリーチャンネル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 飯能万葉コンサート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(2018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12:00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:30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13:00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ショップチャンネル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♢助手席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14:30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ハピクラ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キッズステーション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15:00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ショップチャンネル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16:00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生活情報「ヒザ痛緩和」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アーカイブ選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(2005)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日高歩き旅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旅する歌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18:00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秋田竿燈まつり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19:00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:10    THE MAKING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♢助手席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19:30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OSK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OSK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シンフォニー」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20:00    </a:t>
            </a:r>
            <a:r>
              <a:rPr lang="ja-JP" altLang="en-US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ほっとトピックス・お店のわ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21:00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22:00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:40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お知らせ♢助手席物語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23:00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ショップチャンネル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1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0A653299-427B-4C93-B2FC-42132F49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340473">
            <a:off x="1806796" y="4785561"/>
            <a:ext cx="403957" cy="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F113BE82-B0AE-42EC-A975-D95EAFC9752F}"/>
              </a:ext>
            </a:extLst>
          </p:cNvPr>
          <p:cNvSpPr/>
          <p:nvPr/>
        </p:nvSpPr>
        <p:spPr>
          <a:xfrm rot="20968163">
            <a:off x="193759" y="1027708"/>
            <a:ext cx="784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16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55B64300-7052-4877-9BB1-43AD48FBDC3D}"/>
              </a:ext>
            </a:extLst>
          </p:cNvPr>
          <p:cNvSpPr/>
          <p:nvPr/>
        </p:nvSpPr>
        <p:spPr>
          <a:xfrm>
            <a:off x="2854980" y="4505084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9B4AB1B4-0FDC-45DE-A3C5-04B9500B083E}"/>
              </a:ext>
            </a:extLst>
          </p:cNvPr>
          <p:cNvSpPr/>
          <p:nvPr/>
        </p:nvSpPr>
        <p:spPr>
          <a:xfrm>
            <a:off x="2850739" y="3650636"/>
            <a:ext cx="1618436" cy="1056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89D58141-8B16-4B22-B63B-5E2504E4D7E3}"/>
              </a:ext>
            </a:extLst>
          </p:cNvPr>
          <p:cNvSpPr/>
          <p:nvPr/>
        </p:nvSpPr>
        <p:spPr>
          <a:xfrm>
            <a:off x="2845374" y="2908568"/>
            <a:ext cx="1618437" cy="872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A8510452-FC5A-4B86-9F95-9BB4CE8F9A64}"/>
              </a:ext>
            </a:extLst>
          </p:cNvPr>
          <p:cNvSpPr/>
          <p:nvPr/>
        </p:nvSpPr>
        <p:spPr>
          <a:xfrm>
            <a:off x="2861457" y="4191115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B933B54F-972F-414C-970B-798946896D9E}"/>
              </a:ext>
            </a:extLst>
          </p:cNvPr>
          <p:cNvSpPr/>
          <p:nvPr/>
        </p:nvSpPr>
        <p:spPr>
          <a:xfrm>
            <a:off x="2855383" y="428841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81C35EAD-E167-4D7B-A57D-867A1EB3CB45}"/>
              </a:ext>
            </a:extLst>
          </p:cNvPr>
          <p:cNvSpPr/>
          <p:nvPr/>
        </p:nvSpPr>
        <p:spPr>
          <a:xfrm>
            <a:off x="2845374" y="2581917"/>
            <a:ext cx="1618437" cy="846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7D848531-C788-4030-BF49-8E25F2BC364C}"/>
              </a:ext>
            </a:extLst>
          </p:cNvPr>
          <p:cNvSpPr/>
          <p:nvPr/>
        </p:nvSpPr>
        <p:spPr>
          <a:xfrm>
            <a:off x="2847607" y="3865640"/>
            <a:ext cx="1618437" cy="92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2660A5B5-4164-4B86-B447-B0DA187DBE56}"/>
              </a:ext>
            </a:extLst>
          </p:cNvPr>
          <p:cNvSpPr/>
          <p:nvPr/>
        </p:nvSpPr>
        <p:spPr>
          <a:xfrm>
            <a:off x="2855383" y="4395027"/>
            <a:ext cx="1624696" cy="955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5E0BC89B-D10E-4C86-9C78-AC9AD895CAC0}"/>
              </a:ext>
            </a:extLst>
          </p:cNvPr>
          <p:cNvSpPr/>
          <p:nvPr/>
        </p:nvSpPr>
        <p:spPr>
          <a:xfrm>
            <a:off x="2847607" y="397656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C75DA940-C2E0-4451-AEC1-ABBFBFE94F1F}"/>
              </a:ext>
            </a:extLst>
          </p:cNvPr>
          <p:cNvSpPr/>
          <p:nvPr/>
        </p:nvSpPr>
        <p:spPr>
          <a:xfrm>
            <a:off x="2845777" y="2686015"/>
            <a:ext cx="1624696" cy="965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A1C00090-BA30-4C76-BE3F-E46B9581FCE1}"/>
              </a:ext>
            </a:extLst>
          </p:cNvPr>
          <p:cNvSpPr/>
          <p:nvPr/>
        </p:nvSpPr>
        <p:spPr>
          <a:xfrm>
            <a:off x="2838002" y="301077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E8A692E6-CA0E-4AA8-879E-917743CE2D97}"/>
              </a:ext>
            </a:extLst>
          </p:cNvPr>
          <p:cNvSpPr/>
          <p:nvPr/>
        </p:nvSpPr>
        <p:spPr>
          <a:xfrm>
            <a:off x="2854980" y="4609932"/>
            <a:ext cx="1618437" cy="987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B4D8D8A1-7729-4062-86E3-F5F392629FDE}"/>
              </a:ext>
            </a:extLst>
          </p:cNvPr>
          <p:cNvSpPr/>
          <p:nvPr/>
        </p:nvSpPr>
        <p:spPr>
          <a:xfrm>
            <a:off x="2843116" y="23736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83310DD1-A8AE-4C18-B6CB-9FE67E1FD3C0}"/>
              </a:ext>
            </a:extLst>
          </p:cNvPr>
          <p:cNvSpPr/>
          <p:nvPr/>
        </p:nvSpPr>
        <p:spPr>
          <a:xfrm>
            <a:off x="2841541" y="18345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41F25664-7CBE-4C49-991B-013DAFEA74DF}"/>
              </a:ext>
            </a:extLst>
          </p:cNvPr>
          <p:cNvSpPr/>
          <p:nvPr/>
        </p:nvSpPr>
        <p:spPr>
          <a:xfrm>
            <a:off x="2841814" y="20542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253ADF46-3ECE-44FA-AC5D-6D3AFC0650A7}"/>
              </a:ext>
            </a:extLst>
          </p:cNvPr>
          <p:cNvSpPr/>
          <p:nvPr/>
        </p:nvSpPr>
        <p:spPr>
          <a:xfrm>
            <a:off x="2841836" y="17267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5716B6EA-8E08-4E73-9C69-C4375B5F651D}"/>
              </a:ext>
            </a:extLst>
          </p:cNvPr>
          <p:cNvSpPr/>
          <p:nvPr/>
        </p:nvSpPr>
        <p:spPr bwMode="gray">
          <a:xfrm>
            <a:off x="2841132" y="16210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995D8D31-DD20-40D8-9037-CE576FC2AD8D}"/>
              </a:ext>
            </a:extLst>
          </p:cNvPr>
          <p:cNvSpPr/>
          <p:nvPr/>
        </p:nvSpPr>
        <p:spPr>
          <a:xfrm>
            <a:off x="2842194" y="22660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1" name="角丸四角形 3">
            <a:extLst>
              <a:ext uri="{FF2B5EF4-FFF2-40B4-BE49-F238E27FC236}">
                <a16:creationId xmlns:a16="http://schemas.microsoft.com/office/drawing/2014/main" id="{4C9CF9D8-AC87-46DB-B2EF-9B5A80F8CD7A}"/>
              </a:ext>
            </a:extLst>
          </p:cNvPr>
          <p:cNvSpPr/>
          <p:nvPr/>
        </p:nvSpPr>
        <p:spPr>
          <a:xfrm>
            <a:off x="2467796" y="10878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雲 221">
            <a:extLst>
              <a:ext uri="{FF2B5EF4-FFF2-40B4-BE49-F238E27FC236}">
                <a16:creationId xmlns:a16="http://schemas.microsoft.com/office/drawing/2014/main" id="{69A37385-438B-4C24-A23D-9DFC6CF6981B}"/>
              </a:ext>
            </a:extLst>
          </p:cNvPr>
          <p:cNvSpPr/>
          <p:nvPr/>
        </p:nvSpPr>
        <p:spPr>
          <a:xfrm rot="20971925">
            <a:off x="2483163" y="11028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223" name="図 222">
            <a:extLst>
              <a:ext uri="{FF2B5EF4-FFF2-40B4-BE49-F238E27FC236}">
                <a16:creationId xmlns:a16="http://schemas.microsoft.com/office/drawing/2014/main" id="{A80FD2AD-FE4E-46EE-8408-D04352D84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9492" y="1121068"/>
            <a:ext cx="720080" cy="98305"/>
          </a:xfrm>
          <a:prstGeom prst="rect">
            <a:avLst/>
          </a:prstGeom>
        </p:spPr>
      </p:pic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F90698FE-5545-4A46-90B4-D54DA721D188}"/>
              </a:ext>
            </a:extLst>
          </p:cNvPr>
          <p:cNvCxnSpPr>
            <a:cxnSpLocks/>
          </p:cNvCxnSpPr>
          <p:nvPr/>
        </p:nvCxnSpPr>
        <p:spPr>
          <a:xfrm>
            <a:off x="2800102" y="17221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29" name="図 228">
            <a:extLst>
              <a:ext uri="{FF2B5EF4-FFF2-40B4-BE49-F238E27FC236}">
                <a16:creationId xmlns:a16="http://schemas.microsoft.com/office/drawing/2014/main" id="{1A0115C6-1BB2-4D43-B459-EBB31A175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89597" y="1073231"/>
            <a:ext cx="421455" cy="341339"/>
          </a:xfrm>
          <a:prstGeom prst="rect">
            <a:avLst/>
          </a:prstGeom>
        </p:spPr>
      </p:pic>
      <p:sp>
        <p:nvSpPr>
          <p:cNvPr id="231" name="タイトル 1">
            <a:extLst>
              <a:ext uri="{FF2B5EF4-FFF2-40B4-BE49-F238E27FC236}">
                <a16:creationId xmlns:a16="http://schemas.microsoft.com/office/drawing/2014/main" id="{002071A2-7483-499A-89AE-1BEDF8854384}"/>
              </a:ext>
            </a:extLst>
          </p:cNvPr>
          <p:cNvSpPr txBox="1">
            <a:spLocks/>
          </p:cNvSpPr>
          <p:nvPr/>
        </p:nvSpPr>
        <p:spPr bwMode="white">
          <a:xfrm>
            <a:off x="3922596" y="10399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232" name="サブタイトル 2">
            <a:extLst>
              <a:ext uri="{FF2B5EF4-FFF2-40B4-BE49-F238E27FC236}">
                <a16:creationId xmlns:a16="http://schemas.microsoft.com/office/drawing/2014/main" id="{07108960-13BC-47B3-B25E-8E6624996890}"/>
              </a:ext>
            </a:extLst>
          </p:cNvPr>
          <p:cNvSpPr txBox="1">
            <a:spLocks/>
          </p:cNvSpPr>
          <p:nvPr/>
        </p:nvSpPr>
        <p:spPr bwMode="gray">
          <a:xfrm>
            <a:off x="2368054" y="101642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日高歩き旅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キッズステーション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旅する歌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秋田竿燈祭り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 飯能万葉コンサート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(2018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　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今週のまつり三昧は 秋田竿燈！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3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D105E358-6CC7-4ACC-ADC2-6535D8E0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4073204" y="4788835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626B8CB6-8DD2-4F1F-AA2D-89657C845B86}"/>
              </a:ext>
            </a:extLst>
          </p:cNvPr>
          <p:cNvCxnSpPr>
            <a:cxnSpLocks/>
          </p:cNvCxnSpPr>
          <p:nvPr/>
        </p:nvCxnSpPr>
        <p:spPr>
          <a:xfrm>
            <a:off x="2800102" y="1621064"/>
            <a:ext cx="0" cy="32421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4B59E098-BF58-40B6-A5FB-1886C2FF65F9}"/>
              </a:ext>
            </a:extLst>
          </p:cNvPr>
          <p:cNvSpPr/>
          <p:nvPr/>
        </p:nvSpPr>
        <p:spPr>
          <a:xfrm>
            <a:off x="5064780" y="4511434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7CB2954E-9DE3-4BE7-89EA-95907D05B1C9}"/>
              </a:ext>
            </a:extLst>
          </p:cNvPr>
          <p:cNvSpPr/>
          <p:nvPr/>
        </p:nvSpPr>
        <p:spPr>
          <a:xfrm>
            <a:off x="5060539" y="3656986"/>
            <a:ext cx="1618436" cy="1056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17ECE37C-CE76-44AD-8B07-42492C2F3DA1}"/>
              </a:ext>
            </a:extLst>
          </p:cNvPr>
          <p:cNvSpPr/>
          <p:nvPr/>
        </p:nvSpPr>
        <p:spPr>
          <a:xfrm>
            <a:off x="5055174" y="2914918"/>
            <a:ext cx="1618437" cy="872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47030CB3-9B86-4EE4-A39F-865F650E7E7D}"/>
              </a:ext>
            </a:extLst>
          </p:cNvPr>
          <p:cNvSpPr/>
          <p:nvPr/>
        </p:nvSpPr>
        <p:spPr>
          <a:xfrm>
            <a:off x="5071257" y="4197465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0D529333-73CC-42E2-9FC8-D6B4490A1C29}"/>
              </a:ext>
            </a:extLst>
          </p:cNvPr>
          <p:cNvSpPr/>
          <p:nvPr/>
        </p:nvSpPr>
        <p:spPr>
          <a:xfrm>
            <a:off x="5065183" y="429476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02422DEE-965B-4859-8CD4-4F1EE1CA09E8}"/>
              </a:ext>
            </a:extLst>
          </p:cNvPr>
          <p:cNvSpPr/>
          <p:nvPr/>
        </p:nvSpPr>
        <p:spPr>
          <a:xfrm>
            <a:off x="5055174" y="2588267"/>
            <a:ext cx="1618437" cy="846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38A410F5-BB72-4474-B3F5-94EAA6FD8435}"/>
              </a:ext>
            </a:extLst>
          </p:cNvPr>
          <p:cNvSpPr/>
          <p:nvPr/>
        </p:nvSpPr>
        <p:spPr>
          <a:xfrm>
            <a:off x="5057407" y="3871990"/>
            <a:ext cx="1618437" cy="92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C246C2EC-8C96-4871-B75D-3770CF4FB4C1}"/>
              </a:ext>
            </a:extLst>
          </p:cNvPr>
          <p:cNvSpPr/>
          <p:nvPr/>
        </p:nvSpPr>
        <p:spPr>
          <a:xfrm>
            <a:off x="5065183" y="4401377"/>
            <a:ext cx="1624696" cy="955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BD2E1FD6-69BB-43AF-A3E7-55A8E8EFA4C4}"/>
              </a:ext>
            </a:extLst>
          </p:cNvPr>
          <p:cNvSpPr/>
          <p:nvPr/>
        </p:nvSpPr>
        <p:spPr>
          <a:xfrm>
            <a:off x="5057407" y="398291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正方形/長方形 243">
            <a:extLst>
              <a:ext uri="{FF2B5EF4-FFF2-40B4-BE49-F238E27FC236}">
                <a16:creationId xmlns:a16="http://schemas.microsoft.com/office/drawing/2014/main" id="{7D42BE81-AD06-4A2C-975E-81E9BD18A352}"/>
              </a:ext>
            </a:extLst>
          </p:cNvPr>
          <p:cNvSpPr/>
          <p:nvPr/>
        </p:nvSpPr>
        <p:spPr>
          <a:xfrm>
            <a:off x="5055577" y="2692365"/>
            <a:ext cx="1624696" cy="965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正方形/長方形 244">
            <a:extLst>
              <a:ext uri="{FF2B5EF4-FFF2-40B4-BE49-F238E27FC236}">
                <a16:creationId xmlns:a16="http://schemas.microsoft.com/office/drawing/2014/main" id="{B558CF35-7BE9-46EE-B2F7-96DAF18691E4}"/>
              </a:ext>
            </a:extLst>
          </p:cNvPr>
          <p:cNvSpPr/>
          <p:nvPr/>
        </p:nvSpPr>
        <p:spPr>
          <a:xfrm>
            <a:off x="5047802" y="301712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71065294-DC55-4C49-A4F0-80E8DA0C134B}"/>
              </a:ext>
            </a:extLst>
          </p:cNvPr>
          <p:cNvSpPr/>
          <p:nvPr/>
        </p:nvSpPr>
        <p:spPr>
          <a:xfrm>
            <a:off x="5064780" y="4616282"/>
            <a:ext cx="1618437" cy="987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E2240A03-C6A7-41B2-8F1D-4CEA37CBA52D}"/>
              </a:ext>
            </a:extLst>
          </p:cNvPr>
          <p:cNvSpPr/>
          <p:nvPr/>
        </p:nvSpPr>
        <p:spPr>
          <a:xfrm>
            <a:off x="5052916" y="238000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A390781C-6F0D-41D7-AC5E-8C694BF95D10}"/>
              </a:ext>
            </a:extLst>
          </p:cNvPr>
          <p:cNvSpPr/>
          <p:nvPr/>
        </p:nvSpPr>
        <p:spPr>
          <a:xfrm>
            <a:off x="5051341" y="184085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2852EBFD-F9A3-4E98-B863-9A6D79D11F21}"/>
              </a:ext>
            </a:extLst>
          </p:cNvPr>
          <p:cNvSpPr/>
          <p:nvPr/>
        </p:nvSpPr>
        <p:spPr>
          <a:xfrm>
            <a:off x="5051614" y="206059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3DCFA219-799A-45E6-856C-A53255F21BAF}"/>
              </a:ext>
            </a:extLst>
          </p:cNvPr>
          <p:cNvSpPr/>
          <p:nvPr/>
        </p:nvSpPr>
        <p:spPr>
          <a:xfrm>
            <a:off x="5051636" y="173307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49667694-A385-4B8A-B45B-6CFA62E297A3}"/>
              </a:ext>
            </a:extLst>
          </p:cNvPr>
          <p:cNvSpPr/>
          <p:nvPr/>
        </p:nvSpPr>
        <p:spPr bwMode="gray">
          <a:xfrm>
            <a:off x="5050932" y="162741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97C9F4D7-D9A7-4C9E-85A0-ADA2FF8273A0}"/>
              </a:ext>
            </a:extLst>
          </p:cNvPr>
          <p:cNvSpPr/>
          <p:nvPr/>
        </p:nvSpPr>
        <p:spPr>
          <a:xfrm>
            <a:off x="5051994" y="227241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角丸四角形 3">
            <a:extLst>
              <a:ext uri="{FF2B5EF4-FFF2-40B4-BE49-F238E27FC236}">
                <a16:creationId xmlns:a16="http://schemas.microsoft.com/office/drawing/2014/main" id="{FF9F0F3C-F5B8-4601-ABF1-2425397DB7AE}"/>
              </a:ext>
            </a:extLst>
          </p:cNvPr>
          <p:cNvSpPr/>
          <p:nvPr/>
        </p:nvSpPr>
        <p:spPr>
          <a:xfrm>
            <a:off x="4677596" y="109420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雲 253">
            <a:extLst>
              <a:ext uri="{FF2B5EF4-FFF2-40B4-BE49-F238E27FC236}">
                <a16:creationId xmlns:a16="http://schemas.microsoft.com/office/drawing/2014/main" id="{95E4C47E-C1ED-4AC5-8C9B-D7139AB888F2}"/>
              </a:ext>
            </a:extLst>
          </p:cNvPr>
          <p:cNvSpPr/>
          <p:nvPr/>
        </p:nvSpPr>
        <p:spPr>
          <a:xfrm rot="20971925">
            <a:off x="4692963" y="110919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255" name="図 254">
            <a:extLst>
              <a:ext uri="{FF2B5EF4-FFF2-40B4-BE49-F238E27FC236}">
                <a16:creationId xmlns:a16="http://schemas.microsoft.com/office/drawing/2014/main" id="{AA06ECD5-0513-442A-AA21-C431295A2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99292" y="1127418"/>
            <a:ext cx="720080" cy="98305"/>
          </a:xfrm>
          <a:prstGeom prst="rect">
            <a:avLst/>
          </a:prstGeom>
        </p:spPr>
      </p:pic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F1097409-1B39-4B6D-AF3E-BFBB52A5517C}"/>
              </a:ext>
            </a:extLst>
          </p:cNvPr>
          <p:cNvCxnSpPr>
            <a:cxnSpLocks/>
          </p:cNvCxnSpPr>
          <p:nvPr/>
        </p:nvCxnSpPr>
        <p:spPr>
          <a:xfrm>
            <a:off x="5009902" y="172853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57" name="図 256">
            <a:extLst>
              <a:ext uri="{FF2B5EF4-FFF2-40B4-BE49-F238E27FC236}">
                <a16:creationId xmlns:a16="http://schemas.microsoft.com/office/drawing/2014/main" id="{D4D1BA5B-B500-4A6A-BDA6-0D2B9391D2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99397" y="1079581"/>
            <a:ext cx="421455" cy="341339"/>
          </a:xfrm>
          <a:prstGeom prst="rect">
            <a:avLst/>
          </a:prstGeom>
        </p:spPr>
      </p:pic>
      <p:sp>
        <p:nvSpPr>
          <p:cNvPr id="258" name="タイトル 1">
            <a:extLst>
              <a:ext uri="{FF2B5EF4-FFF2-40B4-BE49-F238E27FC236}">
                <a16:creationId xmlns:a16="http://schemas.microsoft.com/office/drawing/2014/main" id="{B9D30D92-9A29-4C2C-A2A6-096F8088E479}"/>
              </a:ext>
            </a:extLst>
          </p:cNvPr>
          <p:cNvSpPr txBox="1">
            <a:spLocks/>
          </p:cNvSpPr>
          <p:nvPr/>
        </p:nvSpPr>
        <p:spPr bwMode="white">
          <a:xfrm>
            <a:off x="6132396" y="104628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259" name="サブタイトル 2">
            <a:extLst>
              <a:ext uri="{FF2B5EF4-FFF2-40B4-BE49-F238E27FC236}">
                <a16:creationId xmlns:a16="http://schemas.microsoft.com/office/drawing/2014/main" id="{0E548C24-053E-4947-8662-F9B87C6DEF2C}"/>
              </a:ext>
            </a:extLst>
          </p:cNvPr>
          <p:cNvSpPr txBox="1">
            <a:spLocks/>
          </p:cNvSpPr>
          <p:nvPr/>
        </p:nvSpPr>
        <p:spPr bwMode="gray">
          <a:xfrm>
            <a:off x="4577854" y="102277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わらしべちゃんねる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日高歩き旅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 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キッズステーション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旅する歌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わらしべちゃんねる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秋田竿燈祭り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 飯能万葉コンサート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(2018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　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　　　万葉の里コンサートで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　　　　　クラシックの世界を！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0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9BF2E569-49C6-4C07-88E3-E2D3A65A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6283004" y="4795185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CA57E663-7D7F-4EEA-B007-4F2A71836D7A}"/>
              </a:ext>
            </a:extLst>
          </p:cNvPr>
          <p:cNvCxnSpPr>
            <a:cxnSpLocks/>
          </p:cNvCxnSpPr>
          <p:nvPr/>
        </p:nvCxnSpPr>
        <p:spPr>
          <a:xfrm>
            <a:off x="5009902" y="1627414"/>
            <a:ext cx="0" cy="32421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4335D1C2-0C57-4033-B61C-6F07076FDE80}"/>
              </a:ext>
            </a:extLst>
          </p:cNvPr>
          <p:cNvSpPr/>
          <p:nvPr/>
        </p:nvSpPr>
        <p:spPr>
          <a:xfrm rot="20968163">
            <a:off x="4424403" y="114477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1F63E84C-E88E-496A-B1E8-E966DA13466F}"/>
              </a:ext>
            </a:extLst>
          </p:cNvPr>
          <p:cNvSpPr/>
          <p:nvPr/>
        </p:nvSpPr>
        <p:spPr>
          <a:xfrm rot="20968163">
            <a:off x="2252703" y="113207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41201368-B75C-4929-BBD0-48DEC39EDDDD}"/>
              </a:ext>
            </a:extLst>
          </p:cNvPr>
          <p:cNvSpPr/>
          <p:nvPr/>
        </p:nvSpPr>
        <p:spPr>
          <a:xfrm>
            <a:off x="619780" y="8848484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1E776AF3-EB2C-4713-8804-4F311C60352C}"/>
              </a:ext>
            </a:extLst>
          </p:cNvPr>
          <p:cNvSpPr/>
          <p:nvPr/>
        </p:nvSpPr>
        <p:spPr>
          <a:xfrm>
            <a:off x="615539" y="7994036"/>
            <a:ext cx="1618436" cy="1056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95BF3E94-66A8-49F6-B093-896DFBED81E8}"/>
              </a:ext>
            </a:extLst>
          </p:cNvPr>
          <p:cNvSpPr/>
          <p:nvPr/>
        </p:nvSpPr>
        <p:spPr>
          <a:xfrm>
            <a:off x="610174" y="7251968"/>
            <a:ext cx="1618437" cy="872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80CE1882-E70D-447A-A34B-BB5AD95ABEAD}"/>
              </a:ext>
            </a:extLst>
          </p:cNvPr>
          <p:cNvSpPr/>
          <p:nvPr/>
        </p:nvSpPr>
        <p:spPr>
          <a:xfrm>
            <a:off x="626257" y="8534515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C289DC73-4629-4EF6-8CCB-914C9CD168C3}"/>
              </a:ext>
            </a:extLst>
          </p:cNvPr>
          <p:cNvSpPr/>
          <p:nvPr/>
        </p:nvSpPr>
        <p:spPr>
          <a:xfrm>
            <a:off x="620183" y="863181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5EBB6382-E014-43D7-BC89-26D6F2029577}"/>
              </a:ext>
            </a:extLst>
          </p:cNvPr>
          <p:cNvSpPr/>
          <p:nvPr/>
        </p:nvSpPr>
        <p:spPr>
          <a:xfrm>
            <a:off x="610174" y="6925317"/>
            <a:ext cx="1618437" cy="846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5CFB2ECF-EE9D-4396-8E8E-4CE96060D9C6}"/>
              </a:ext>
            </a:extLst>
          </p:cNvPr>
          <p:cNvSpPr/>
          <p:nvPr/>
        </p:nvSpPr>
        <p:spPr>
          <a:xfrm>
            <a:off x="612407" y="8209040"/>
            <a:ext cx="1618437" cy="92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3DCFD03B-5C52-4644-929C-ADF241B1207B}"/>
              </a:ext>
            </a:extLst>
          </p:cNvPr>
          <p:cNvSpPr/>
          <p:nvPr/>
        </p:nvSpPr>
        <p:spPr>
          <a:xfrm>
            <a:off x="620183" y="8738427"/>
            <a:ext cx="1624696" cy="955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99EBA988-11FA-4CFE-940D-668CBB0A733A}"/>
              </a:ext>
            </a:extLst>
          </p:cNvPr>
          <p:cNvSpPr/>
          <p:nvPr/>
        </p:nvSpPr>
        <p:spPr>
          <a:xfrm>
            <a:off x="612407" y="831996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72FEED52-ECBB-4AF4-85F7-F38E21DF189E}"/>
              </a:ext>
            </a:extLst>
          </p:cNvPr>
          <p:cNvSpPr/>
          <p:nvPr/>
        </p:nvSpPr>
        <p:spPr>
          <a:xfrm>
            <a:off x="610577" y="7029415"/>
            <a:ext cx="1624696" cy="965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2EB63480-F229-4CBD-814D-70E304645D64}"/>
              </a:ext>
            </a:extLst>
          </p:cNvPr>
          <p:cNvSpPr/>
          <p:nvPr/>
        </p:nvSpPr>
        <p:spPr>
          <a:xfrm>
            <a:off x="602802" y="735417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A9021430-86D1-4FCA-B986-D24150176D01}"/>
              </a:ext>
            </a:extLst>
          </p:cNvPr>
          <p:cNvSpPr/>
          <p:nvPr/>
        </p:nvSpPr>
        <p:spPr>
          <a:xfrm>
            <a:off x="619780" y="8953332"/>
            <a:ext cx="1618437" cy="987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A3A8AD70-9FAF-4936-A83B-CD6BAE4A609F}"/>
              </a:ext>
            </a:extLst>
          </p:cNvPr>
          <p:cNvSpPr/>
          <p:nvPr/>
        </p:nvSpPr>
        <p:spPr>
          <a:xfrm>
            <a:off x="607916" y="67170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ED67D616-4314-4EA0-B375-4BF3E5AB99F6}"/>
              </a:ext>
            </a:extLst>
          </p:cNvPr>
          <p:cNvSpPr/>
          <p:nvPr/>
        </p:nvSpPr>
        <p:spPr>
          <a:xfrm>
            <a:off x="606341" y="61779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362E3AAD-1C8F-4365-ACE8-67699A82E8A0}"/>
              </a:ext>
            </a:extLst>
          </p:cNvPr>
          <p:cNvSpPr/>
          <p:nvPr/>
        </p:nvSpPr>
        <p:spPr>
          <a:xfrm>
            <a:off x="606614" y="63976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32056F3F-69E4-4826-9ACC-C7510E0EFFC5}"/>
              </a:ext>
            </a:extLst>
          </p:cNvPr>
          <p:cNvSpPr/>
          <p:nvPr/>
        </p:nvSpPr>
        <p:spPr>
          <a:xfrm>
            <a:off x="606636" y="60701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1A692162-5894-456E-A14F-7326F35DC5F2}"/>
              </a:ext>
            </a:extLst>
          </p:cNvPr>
          <p:cNvSpPr/>
          <p:nvPr/>
        </p:nvSpPr>
        <p:spPr bwMode="gray">
          <a:xfrm>
            <a:off x="605932" y="59644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0F7D4D83-3AFA-48F8-A29C-6C5690D48FA6}"/>
              </a:ext>
            </a:extLst>
          </p:cNvPr>
          <p:cNvSpPr/>
          <p:nvPr/>
        </p:nvSpPr>
        <p:spPr>
          <a:xfrm>
            <a:off x="606994" y="66094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角丸四角形 3">
            <a:extLst>
              <a:ext uri="{FF2B5EF4-FFF2-40B4-BE49-F238E27FC236}">
                <a16:creationId xmlns:a16="http://schemas.microsoft.com/office/drawing/2014/main" id="{3DF38369-862E-42E7-9FF6-3618BFAF6D04}"/>
              </a:ext>
            </a:extLst>
          </p:cNvPr>
          <p:cNvSpPr/>
          <p:nvPr/>
        </p:nvSpPr>
        <p:spPr>
          <a:xfrm>
            <a:off x="232596" y="54312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雲 310">
            <a:extLst>
              <a:ext uri="{FF2B5EF4-FFF2-40B4-BE49-F238E27FC236}">
                <a16:creationId xmlns:a16="http://schemas.microsoft.com/office/drawing/2014/main" id="{D5A87EC0-6E24-420E-92E6-29F6F5E827D2}"/>
              </a:ext>
            </a:extLst>
          </p:cNvPr>
          <p:cNvSpPr/>
          <p:nvPr/>
        </p:nvSpPr>
        <p:spPr>
          <a:xfrm rot="20971925">
            <a:off x="247963" y="54462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12" name="図 311">
            <a:extLst>
              <a:ext uri="{FF2B5EF4-FFF2-40B4-BE49-F238E27FC236}">
                <a16:creationId xmlns:a16="http://schemas.microsoft.com/office/drawing/2014/main" id="{8ED4C20F-ADDB-4257-9024-28E74B91C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4292" y="5464468"/>
            <a:ext cx="720080" cy="98305"/>
          </a:xfrm>
          <a:prstGeom prst="rect">
            <a:avLst/>
          </a:prstGeom>
        </p:spPr>
      </p:pic>
      <p:cxnSp>
        <p:nvCxnSpPr>
          <p:cNvPr id="313" name="直線コネクタ 312">
            <a:extLst>
              <a:ext uri="{FF2B5EF4-FFF2-40B4-BE49-F238E27FC236}">
                <a16:creationId xmlns:a16="http://schemas.microsoft.com/office/drawing/2014/main" id="{90E24010-3003-4652-8277-3667CF4E216D}"/>
              </a:ext>
            </a:extLst>
          </p:cNvPr>
          <p:cNvCxnSpPr>
            <a:cxnSpLocks/>
          </p:cNvCxnSpPr>
          <p:nvPr/>
        </p:nvCxnSpPr>
        <p:spPr>
          <a:xfrm>
            <a:off x="564902" y="60655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14" name="図 313">
            <a:extLst>
              <a:ext uri="{FF2B5EF4-FFF2-40B4-BE49-F238E27FC236}">
                <a16:creationId xmlns:a16="http://schemas.microsoft.com/office/drawing/2014/main" id="{4CD6AC7E-644F-45A2-A67A-16AC77765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54397" y="5416631"/>
            <a:ext cx="421455" cy="341339"/>
          </a:xfrm>
          <a:prstGeom prst="rect">
            <a:avLst/>
          </a:prstGeom>
        </p:spPr>
      </p:pic>
      <p:sp>
        <p:nvSpPr>
          <p:cNvPr id="315" name="タイトル 1">
            <a:extLst>
              <a:ext uri="{FF2B5EF4-FFF2-40B4-BE49-F238E27FC236}">
                <a16:creationId xmlns:a16="http://schemas.microsoft.com/office/drawing/2014/main" id="{10DBAEE8-2309-4A9E-8793-1B88D0523A1B}"/>
              </a:ext>
            </a:extLst>
          </p:cNvPr>
          <p:cNvSpPr txBox="1">
            <a:spLocks/>
          </p:cNvSpPr>
          <p:nvPr/>
        </p:nvSpPr>
        <p:spPr bwMode="white">
          <a:xfrm>
            <a:off x="1687396" y="53833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316" name="サブタイトル 2">
            <a:extLst>
              <a:ext uri="{FF2B5EF4-FFF2-40B4-BE49-F238E27FC236}">
                <a16:creationId xmlns:a16="http://schemas.microsoft.com/office/drawing/2014/main" id="{E8D20359-CE6D-46A5-855F-0D714F33055D}"/>
              </a:ext>
            </a:extLst>
          </p:cNvPr>
          <p:cNvSpPr txBox="1">
            <a:spLocks/>
          </p:cNvSpPr>
          <p:nvPr/>
        </p:nvSpPr>
        <p:spPr bwMode="gray">
          <a:xfrm>
            <a:off x="132854" y="535982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日高歩き旅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 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キッズステーション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旅する歌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秋田竿燈祭り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 飯能万葉コンサート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(2018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　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アーカイブ選は日高散歩！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30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6516F857-9670-4B68-99E1-24699EF7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1838004" y="9132235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1" name="直線コネクタ 430">
            <a:extLst>
              <a:ext uri="{FF2B5EF4-FFF2-40B4-BE49-F238E27FC236}">
                <a16:creationId xmlns:a16="http://schemas.microsoft.com/office/drawing/2014/main" id="{2BCF836E-B8B0-4CE9-9A63-59AAC75AE232}"/>
              </a:ext>
            </a:extLst>
          </p:cNvPr>
          <p:cNvCxnSpPr>
            <a:cxnSpLocks/>
          </p:cNvCxnSpPr>
          <p:nvPr/>
        </p:nvCxnSpPr>
        <p:spPr>
          <a:xfrm>
            <a:off x="564902" y="5964464"/>
            <a:ext cx="0" cy="32421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BEC3248E-54F7-414F-B60A-EBFFD66BBA76}"/>
              </a:ext>
            </a:extLst>
          </p:cNvPr>
          <p:cNvSpPr/>
          <p:nvPr/>
        </p:nvSpPr>
        <p:spPr>
          <a:xfrm rot="20968163">
            <a:off x="-20597" y="548182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4D711ACD-D9B8-446F-9DE4-0CE2E9B58D99}"/>
              </a:ext>
            </a:extLst>
          </p:cNvPr>
          <p:cNvSpPr/>
          <p:nvPr/>
        </p:nvSpPr>
        <p:spPr>
          <a:xfrm>
            <a:off x="2854980" y="8848484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4" name="正方形/長方形 433">
            <a:extLst>
              <a:ext uri="{FF2B5EF4-FFF2-40B4-BE49-F238E27FC236}">
                <a16:creationId xmlns:a16="http://schemas.microsoft.com/office/drawing/2014/main" id="{1853CEEA-FD5E-49BF-A9A9-9D47B5B8AC41}"/>
              </a:ext>
            </a:extLst>
          </p:cNvPr>
          <p:cNvSpPr/>
          <p:nvPr/>
        </p:nvSpPr>
        <p:spPr>
          <a:xfrm>
            <a:off x="2850739" y="7994036"/>
            <a:ext cx="1618436" cy="1056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5" name="正方形/長方形 434">
            <a:extLst>
              <a:ext uri="{FF2B5EF4-FFF2-40B4-BE49-F238E27FC236}">
                <a16:creationId xmlns:a16="http://schemas.microsoft.com/office/drawing/2014/main" id="{74E56594-2ABF-4FAE-BEA4-1E3DB9C9429C}"/>
              </a:ext>
            </a:extLst>
          </p:cNvPr>
          <p:cNvSpPr/>
          <p:nvPr/>
        </p:nvSpPr>
        <p:spPr>
          <a:xfrm>
            <a:off x="2845374" y="7251968"/>
            <a:ext cx="1618437" cy="872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6" name="正方形/長方形 435">
            <a:extLst>
              <a:ext uri="{FF2B5EF4-FFF2-40B4-BE49-F238E27FC236}">
                <a16:creationId xmlns:a16="http://schemas.microsoft.com/office/drawing/2014/main" id="{9F4269A2-56CD-430A-AFD8-2F5C3BCB23BF}"/>
              </a:ext>
            </a:extLst>
          </p:cNvPr>
          <p:cNvSpPr/>
          <p:nvPr/>
        </p:nvSpPr>
        <p:spPr>
          <a:xfrm>
            <a:off x="2861457" y="8534515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7" name="正方形/長方形 436">
            <a:extLst>
              <a:ext uri="{FF2B5EF4-FFF2-40B4-BE49-F238E27FC236}">
                <a16:creationId xmlns:a16="http://schemas.microsoft.com/office/drawing/2014/main" id="{0DA398BF-02F7-4342-A6B3-A7379AE8DC1B}"/>
              </a:ext>
            </a:extLst>
          </p:cNvPr>
          <p:cNvSpPr/>
          <p:nvPr/>
        </p:nvSpPr>
        <p:spPr>
          <a:xfrm>
            <a:off x="2855383" y="863181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8" name="正方形/長方形 437">
            <a:extLst>
              <a:ext uri="{FF2B5EF4-FFF2-40B4-BE49-F238E27FC236}">
                <a16:creationId xmlns:a16="http://schemas.microsoft.com/office/drawing/2014/main" id="{60060891-99EE-4555-A4AF-E79F09192311}"/>
              </a:ext>
            </a:extLst>
          </p:cNvPr>
          <p:cNvSpPr/>
          <p:nvPr/>
        </p:nvSpPr>
        <p:spPr>
          <a:xfrm>
            <a:off x="2845374" y="6925317"/>
            <a:ext cx="1618437" cy="846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9" name="正方形/長方形 438">
            <a:extLst>
              <a:ext uri="{FF2B5EF4-FFF2-40B4-BE49-F238E27FC236}">
                <a16:creationId xmlns:a16="http://schemas.microsoft.com/office/drawing/2014/main" id="{54E05933-4AB0-4A3E-BBA9-1A062DEE9218}"/>
              </a:ext>
            </a:extLst>
          </p:cNvPr>
          <p:cNvSpPr/>
          <p:nvPr/>
        </p:nvSpPr>
        <p:spPr>
          <a:xfrm>
            <a:off x="2847607" y="8209040"/>
            <a:ext cx="1618437" cy="92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0" name="正方形/長方形 439">
            <a:extLst>
              <a:ext uri="{FF2B5EF4-FFF2-40B4-BE49-F238E27FC236}">
                <a16:creationId xmlns:a16="http://schemas.microsoft.com/office/drawing/2014/main" id="{A7395B45-667D-40C8-ADDC-BD163C408FF9}"/>
              </a:ext>
            </a:extLst>
          </p:cNvPr>
          <p:cNvSpPr/>
          <p:nvPr/>
        </p:nvSpPr>
        <p:spPr>
          <a:xfrm>
            <a:off x="2855383" y="8738427"/>
            <a:ext cx="1624696" cy="955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1" name="正方形/長方形 440">
            <a:extLst>
              <a:ext uri="{FF2B5EF4-FFF2-40B4-BE49-F238E27FC236}">
                <a16:creationId xmlns:a16="http://schemas.microsoft.com/office/drawing/2014/main" id="{2ACEE3D8-3888-4E3D-ADE5-9590F0585EA2}"/>
              </a:ext>
            </a:extLst>
          </p:cNvPr>
          <p:cNvSpPr/>
          <p:nvPr/>
        </p:nvSpPr>
        <p:spPr>
          <a:xfrm>
            <a:off x="2847607" y="831996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2" name="正方形/長方形 441">
            <a:extLst>
              <a:ext uri="{FF2B5EF4-FFF2-40B4-BE49-F238E27FC236}">
                <a16:creationId xmlns:a16="http://schemas.microsoft.com/office/drawing/2014/main" id="{F68DCC80-7CA0-4124-8F60-2C2D35D41D9B}"/>
              </a:ext>
            </a:extLst>
          </p:cNvPr>
          <p:cNvSpPr/>
          <p:nvPr/>
        </p:nvSpPr>
        <p:spPr>
          <a:xfrm>
            <a:off x="2845777" y="7029415"/>
            <a:ext cx="1624696" cy="965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3" name="正方形/長方形 442">
            <a:extLst>
              <a:ext uri="{FF2B5EF4-FFF2-40B4-BE49-F238E27FC236}">
                <a16:creationId xmlns:a16="http://schemas.microsoft.com/office/drawing/2014/main" id="{E7D64BF6-8169-43D8-A692-535BF36C78A1}"/>
              </a:ext>
            </a:extLst>
          </p:cNvPr>
          <p:cNvSpPr/>
          <p:nvPr/>
        </p:nvSpPr>
        <p:spPr>
          <a:xfrm>
            <a:off x="2838002" y="735417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4" name="正方形/長方形 443">
            <a:extLst>
              <a:ext uri="{FF2B5EF4-FFF2-40B4-BE49-F238E27FC236}">
                <a16:creationId xmlns:a16="http://schemas.microsoft.com/office/drawing/2014/main" id="{0B8764CC-E1A0-4BCF-9A9C-E196404B1343}"/>
              </a:ext>
            </a:extLst>
          </p:cNvPr>
          <p:cNvSpPr/>
          <p:nvPr/>
        </p:nvSpPr>
        <p:spPr>
          <a:xfrm>
            <a:off x="2854980" y="8953332"/>
            <a:ext cx="1618437" cy="987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1E868879-F16F-4401-8A47-3A44A29F408B}"/>
              </a:ext>
            </a:extLst>
          </p:cNvPr>
          <p:cNvSpPr/>
          <p:nvPr/>
        </p:nvSpPr>
        <p:spPr>
          <a:xfrm>
            <a:off x="2843116" y="67170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6" name="正方形/長方形 445">
            <a:extLst>
              <a:ext uri="{FF2B5EF4-FFF2-40B4-BE49-F238E27FC236}">
                <a16:creationId xmlns:a16="http://schemas.microsoft.com/office/drawing/2014/main" id="{0F7A7DD3-1567-4D7A-A930-5F9DD053C647}"/>
              </a:ext>
            </a:extLst>
          </p:cNvPr>
          <p:cNvSpPr/>
          <p:nvPr/>
        </p:nvSpPr>
        <p:spPr>
          <a:xfrm>
            <a:off x="2841541" y="61779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7" name="正方形/長方形 446">
            <a:extLst>
              <a:ext uri="{FF2B5EF4-FFF2-40B4-BE49-F238E27FC236}">
                <a16:creationId xmlns:a16="http://schemas.microsoft.com/office/drawing/2014/main" id="{29DF8E5E-6B82-44E6-91E6-E1BCA27EF1AB}"/>
              </a:ext>
            </a:extLst>
          </p:cNvPr>
          <p:cNvSpPr/>
          <p:nvPr/>
        </p:nvSpPr>
        <p:spPr>
          <a:xfrm>
            <a:off x="2841814" y="63976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8" name="正方形/長方形 447">
            <a:extLst>
              <a:ext uri="{FF2B5EF4-FFF2-40B4-BE49-F238E27FC236}">
                <a16:creationId xmlns:a16="http://schemas.microsoft.com/office/drawing/2014/main" id="{CEC02CB1-7A45-4132-B887-DB2394941F06}"/>
              </a:ext>
            </a:extLst>
          </p:cNvPr>
          <p:cNvSpPr/>
          <p:nvPr/>
        </p:nvSpPr>
        <p:spPr>
          <a:xfrm>
            <a:off x="2841836" y="60701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9" name="正方形/長方形 448">
            <a:extLst>
              <a:ext uri="{FF2B5EF4-FFF2-40B4-BE49-F238E27FC236}">
                <a16:creationId xmlns:a16="http://schemas.microsoft.com/office/drawing/2014/main" id="{0CAD85B8-3926-44C2-83B2-803EB0B5AE55}"/>
              </a:ext>
            </a:extLst>
          </p:cNvPr>
          <p:cNvSpPr/>
          <p:nvPr/>
        </p:nvSpPr>
        <p:spPr bwMode="gray">
          <a:xfrm>
            <a:off x="2841132" y="59644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" name="正方形/長方形 449">
            <a:extLst>
              <a:ext uri="{FF2B5EF4-FFF2-40B4-BE49-F238E27FC236}">
                <a16:creationId xmlns:a16="http://schemas.microsoft.com/office/drawing/2014/main" id="{747B54CE-B6FE-46DC-A01A-6DE108A31932}"/>
              </a:ext>
            </a:extLst>
          </p:cNvPr>
          <p:cNvSpPr/>
          <p:nvPr/>
        </p:nvSpPr>
        <p:spPr>
          <a:xfrm>
            <a:off x="2842194" y="66094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1" name="角丸四角形 3">
            <a:extLst>
              <a:ext uri="{FF2B5EF4-FFF2-40B4-BE49-F238E27FC236}">
                <a16:creationId xmlns:a16="http://schemas.microsoft.com/office/drawing/2014/main" id="{1DE9110E-0B29-4F19-A4AB-1B5E203C6D99}"/>
              </a:ext>
            </a:extLst>
          </p:cNvPr>
          <p:cNvSpPr/>
          <p:nvPr/>
        </p:nvSpPr>
        <p:spPr>
          <a:xfrm>
            <a:off x="2467796" y="54312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2" name="雲 451">
            <a:extLst>
              <a:ext uri="{FF2B5EF4-FFF2-40B4-BE49-F238E27FC236}">
                <a16:creationId xmlns:a16="http://schemas.microsoft.com/office/drawing/2014/main" id="{6140A7F0-2F02-4598-A70C-E47DECB10444}"/>
              </a:ext>
            </a:extLst>
          </p:cNvPr>
          <p:cNvSpPr/>
          <p:nvPr/>
        </p:nvSpPr>
        <p:spPr>
          <a:xfrm rot="20971925">
            <a:off x="2483163" y="54462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453" name="図 452">
            <a:extLst>
              <a:ext uri="{FF2B5EF4-FFF2-40B4-BE49-F238E27FC236}">
                <a16:creationId xmlns:a16="http://schemas.microsoft.com/office/drawing/2014/main" id="{DF972AE1-6A60-4E85-B24C-FBD80027E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9492" y="5464468"/>
            <a:ext cx="720080" cy="98305"/>
          </a:xfrm>
          <a:prstGeom prst="rect">
            <a:avLst/>
          </a:prstGeom>
        </p:spPr>
      </p:pic>
      <p:cxnSp>
        <p:nvCxnSpPr>
          <p:cNvPr id="454" name="直線コネクタ 453">
            <a:extLst>
              <a:ext uri="{FF2B5EF4-FFF2-40B4-BE49-F238E27FC236}">
                <a16:creationId xmlns:a16="http://schemas.microsoft.com/office/drawing/2014/main" id="{A0C4776F-E98C-4716-9CC2-F40185624EBA}"/>
              </a:ext>
            </a:extLst>
          </p:cNvPr>
          <p:cNvCxnSpPr>
            <a:cxnSpLocks/>
          </p:cNvCxnSpPr>
          <p:nvPr/>
        </p:nvCxnSpPr>
        <p:spPr>
          <a:xfrm>
            <a:off x="2800102" y="60655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455" name="図 454">
            <a:extLst>
              <a:ext uri="{FF2B5EF4-FFF2-40B4-BE49-F238E27FC236}">
                <a16:creationId xmlns:a16="http://schemas.microsoft.com/office/drawing/2014/main" id="{9F2B193C-88DA-4284-8091-85C21E7B0F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89597" y="5416631"/>
            <a:ext cx="421455" cy="341339"/>
          </a:xfrm>
          <a:prstGeom prst="rect">
            <a:avLst/>
          </a:prstGeom>
        </p:spPr>
      </p:pic>
      <p:sp>
        <p:nvSpPr>
          <p:cNvPr id="456" name="タイトル 1">
            <a:extLst>
              <a:ext uri="{FF2B5EF4-FFF2-40B4-BE49-F238E27FC236}">
                <a16:creationId xmlns:a16="http://schemas.microsoft.com/office/drawing/2014/main" id="{4614641D-F2C7-476A-AE20-96915F6A4557}"/>
              </a:ext>
            </a:extLst>
          </p:cNvPr>
          <p:cNvSpPr txBox="1">
            <a:spLocks/>
          </p:cNvSpPr>
          <p:nvPr/>
        </p:nvSpPr>
        <p:spPr bwMode="white">
          <a:xfrm>
            <a:off x="3922596" y="53833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457" name="サブタイトル 2">
            <a:extLst>
              <a:ext uri="{FF2B5EF4-FFF2-40B4-BE49-F238E27FC236}">
                <a16:creationId xmlns:a16="http://schemas.microsoft.com/office/drawing/2014/main" id="{66909249-3EB9-414E-B173-7D3D4DEFE999}"/>
              </a:ext>
            </a:extLst>
          </p:cNvPr>
          <p:cNvSpPr txBox="1">
            <a:spLocks/>
          </p:cNvSpPr>
          <p:nvPr/>
        </p:nvSpPr>
        <p:spPr bwMode="gray">
          <a:xfrm>
            <a:off x="2368054" y="535982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わらしべちゃんねる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日高歩き旅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 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キッズステーション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旅する歌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わらしべちゃんねる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秋田竿燈祭り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 飯能万葉コンサート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(2018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　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   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は、福六十さん、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   福和打さん、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ROSE ANTIQUE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さん、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KOFKA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さん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58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AB15D52D-39BB-4762-8502-C6D20FB6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4073204" y="9132235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FBF7E295-FDEF-4CB1-AA20-363CBA58C212}"/>
              </a:ext>
            </a:extLst>
          </p:cNvPr>
          <p:cNvCxnSpPr>
            <a:cxnSpLocks/>
          </p:cNvCxnSpPr>
          <p:nvPr/>
        </p:nvCxnSpPr>
        <p:spPr>
          <a:xfrm>
            <a:off x="2800102" y="5964464"/>
            <a:ext cx="0" cy="32421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60" name="正方形/長方形 459">
            <a:extLst>
              <a:ext uri="{FF2B5EF4-FFF2-40B4-BE49-F238E27FC236}">
                <a16:creationId xmlns:a16="http://schemas.microsoft.com/office/drawing/2014/main" id="{8BCFFC5B-4231-4CAB-8282-572C92A5213A}"/>
              </a:ext>
            </a:extLst>
          </p:cNvPr>
          <p:cNvSpPr/>
          <p:nvPr/>
        </p:nvSpPr>
        <p:spPr>
          <a:xfrm rot="20968163">
            <a:off x="2252703" y="547547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7B245286-40CE-435C-9600-E57C00F1C5C4}"/>
              </a:ext>
            </a:extLst>
          </p:cNvPr>
          <p:cNvSpPr/>
          <p:nvPr/>
        </p:nvSpPr>
        <p:spPr>
          <a:xfrm>
            <a:off x="5077480" y="8848484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2" name="正方形/長方形 461">
            <a:extLst>
              <a:ext uri="{FF2B5EF4-FFF2-40B4-BE49-F238E27FC236}">
                <a16:creationId xmlns:a16="http://schemas.microsoft.com/office/drawing/2014/main" id="{1CFDFF1F-4395-48FB-9BEE-4B3C226C83E5}"/>
              </a:ext>
            </a:extLst>
          </p:cNvPr>
          <p:cNvSpPr/>
          <p:nvPr/>
        </p:nvSpPr>
        <p:spPr>
          <a:xfrm>
            <a:off x="5073239" y="7994036"/>
            <a:ext cx="1618436" cy="10568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3" name="正方形/長方形 462">
            <a:extLst>
              <a:ext uri="{FF2B5EF4-FFF2-40B4-BE49-F238E27FC236}">
                <a16:creationId xmlns:a16="http://schemas.microsoft.com/office/drawing/2014/main" id="{B8D9D097-6916-4DEC-B7F5-812C4370D2EB}"/>
              </a:ext>
            </a:extLst>
          </p:cNvPr>
          <p:cNvSpPr/>
          <p:nvPr/>
        </p:nvSpPr>
        <p:spPr>
          <a:xfrm>
            <a:off x="5067874" y="7251968"/>
            <a:ext cx="1618437" cy="872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F7304CF9-6DEC-46C7-8A52-198A52AD9580}"/>
              </a:ext>
            </a:extLst>
          </p:cNvPr>
          <p:cNvSpPr/>
          <p:nvPr/>
        </p:nvSpPr>
        <p:spPr>
          <a:xfrm>
            <a:off x="5083957" y="8534515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" name="正方形/長方形 464">
            <a:extLst>
              <a:ext uri="{FF2B5EF4-FFF2-40B4-BE49-F238E27FC236}">
                <a16:creationId xmlns:a16="http://schemas.microsoft.com/office/drawing/2014/main" id="{DC2167B2-DB3C-45F8-97E5-696E226590E6}"/>
              </a:ext>
            </a:extLst>
          </p:cNvPr>
          <p:cNvSpPr/>
          <p:nvPr/>
        </p:nvSpPr>
        <p:spPr>
          <a:xfrm>
            <a:off x="5077883" y="863181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6" name="正方形/長方形 465">
            <a:extLst>
              <a:ext uri="{FF2B5EF4-FFF2-40B4-BE49-F238E27FC236}">
                <a16:creationId xmlns:a16="http://schemas.microsoft.com/office/drawing/2014/main" id="{8F57386A-0231-4BAD-97F7-90971486D78A}"/>
              </a:ext>
            </a:extLst>
          </p:cNvPr>
          <p:cNvSpPr/>
          <p:nvPr/>
        </p:nvSpPr>
        <p:spPr>
          <a:xfrm>
            <a:off x="5067874" y="6925317"/>
            <a:ext cx="1618437" cy="846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7" name="正方形/長方形 466">
            <a:extLst>
              <a:ext uri="{FF2B5EF4-FFF2-40B4-BE49-F238E27FC236}">
                <a16:creationId xmlns:a16="http://schemas.microsoft.com/office/drawing/2014/main" id="{60A5E22E-B4DE-40D4-AF85-8FECD0F95DBB}"/>
              </a:ext>
            </a:extLst>
          </p:cNvPr>
          <p:cNvSpPr/>
          <p:nvPr/>
        </p:nvSpPr>
        <p:spPr>
          <a:xfrm>
            <a:off x="5070107" y="8209040"/>
            <a:ext cx="1618437" cy="9272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8" name="正方形/長方形 467">
            <a:extLst>
              <a:ext uri="{FF2B5EF4-FFF2-40B4-BE49-F238E27FC236}">
                <a16:creationId xmlns:a16="http://schemas.microsoft.com/office/drawing/2014/main" id="{DE01FC6C-4731-4817-A8E9-5A17CFD1466C}"/>
              </a:ext>
            </a:extLst>
          </p:cNvPr>
          <p:cNvSpPr/>
          <p:nvPr/>
        </p:nvSpPr>
        <p:spPr>
          <a:xfrm>
            <a:off x="5077883" y="8738427"/>
            <a:ext cx="1624696" cy="955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9" name="正方形/長方形 468">
            <a:extLst>
              <a:ext uri="{FF2B5EF4-FFF2-40B4-BE49-F238E27FC236}">
                <a16:creationId xmlns:a16="http://schemas.microsoft.com/office/drawing/2014/main" id="{B8973CEF-1C0A-48EA-9C8F-72AC2840F647}"/>
              </a:ext>
            </a:extLst>
          </p:cNvPr>
          <p:cNvSpPr/>
          <p:nvPr/>
        </p:nvSpPr>
        <p:spPr>
          <a:xfrm>
            <a:off x="5070107" y="831996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0" name="正方形/長方形 469">
            <a:extLst>
              <a:ext uri="{FF2B5EF4-FFF2-40B4-BE49-F238E27FC236}">
                <a16:creationId xmlns:a16="http://schemas.microsoft.com/office/drawing/2014/main" id="{E6DBF74E-080C-4CDC-BDC8-E2AEFF4853F4}"/>
              </a:ext>
            </a:extLst>
          </p:cNvPr>
          <p:cNvSpPr/>
          <p:nvPr/>
        </p:nvSpPr>
        <p:spPr>
          <a:xfrm>
            <a:off x="5068277" y="7029415"/>
            <a:ext cx="1624696" cy="9652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1" name="正方形/長方形 470">
            <a:extLst>
              <a:ext uri="{FF2B5EF4-FFF2-40B4-BE49-F238E27FC236}">
                <a16:creationId xmlns:a16="http://schemas.microsoft.com/office/drawing/2014/main" id="{F5648AA5-3529-46E8-B444-756B38F787DA}"/>
              </a:ext>
            </a:extLst>
          </p:cNvPr>
          <p:cNvSpPr/>
          <p:nvPr/>
        </p:nvSpPr>
        <p:spPr>
          <a:xfrm>
            <a:off x="5060502" y="735417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" name="正方形/長方形 471">
            <a:extLst>
              <a:ext uri="{FF2B5EF4-FFF2-40B4-BE49-F238E27FC236}">
                <a16:creationId xmlns:a16="http://schemas.microsoft.com/office/drawing/2014/main" id="{561F4075-8549-4810-81C4-4E9665FFEB1C}"/>
              </a:ext>
            </a:extLst>
          </p:cNvPr>
          <p:cNvSpPr/>
          <p:nvPr/>
        </p:nvSpPr>
        <p:spPr>
          <a:xfrm>
            <a:off x="5077480" y="8953332"/>
            <a:ext cx="1618437" cy="987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3" name="正方形/長方形 472">
            <a:extLst>
              <a:ext uri="{FF2B5EF4-FFF2-40B4-BE49-F238E27FC236}">
                <a16:creationId xmlns:a16="http://schemas.microsoft.com/office/drawing/2014/main" id="{057ED96E-DDC1-4372-8921-8E8E88AC54A9}"/>
              </a:ext>
            </a:extLst>
          </p:cNvPr>
          <p:cNvSpPr/>
          <p:nvPr/>
        </p:nvSpPr>
        <p:spPr>
          <a:xfrm>
            <a:off x="5065616" y="67170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4" name="正方形/長方形 473">
            <a:extLst>
              <a:ext uri="{FF2B5EF4-FFF2-40B4-BE49-F238E27FC236}">
                <a16:creationId xmlns:a16="http://schemas.microsoft.com/office/drawing/2014/main" id="{E05DBCF1-CF20-46D3-802C-3CC02EAE7E86}"/>
              </a:ext>
            </a:extLst>
          </p:cNvPr>
          <p:cNvSpPr/>
          <p:nvPr/>
        </p:nvSpPr>
        <p:spPr>
          <a:xfrm>
            <a:off x="5064041" y="61779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5" name="正方形/長方形 474">
            <a:extLst>
              <a:ext uri="{FF2B5EF4-FFF2-40B4-BE49-F238E27FC236}">
                <a16:creationId xmlns:a16="http://schemas.microsoft.com/office/drawing/2014/main" id="{726731E8-5BB8-434E-ABBD-4B9784C86A83}"/>
              </a:ext>
            </a:extLst>
          </p:cNvPr>
          <p:cNvSpPr/>
          <p:nvPr/>
        </p:nvSpPr>
        <p:spPr>
          <a:xfrm>
            <a:off x="5064314" y="63976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2BB1374D-4026-4167-8C11-F3F9AF7D4E66}"/>
              </a:ext>
            </a:extLst>
          </p:cNvPr>
          <p:cNvSpPr/>
          <p:nvPr/>
        </p:nvSpPr>
        <p:spPr>
          <a:xfrm>
            <a:off x="5064336" y="60701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7" name="正方形/長方形 476">
            <a:extLst>
              <a:ext uri="{FF2B5EF4-FFF2-40B4-BE49-F238E27FC236}">
                <a16:creationId xmlns:a16="http://schemas.microsoft.com/office/drawing/2014/main" id="{3565C378-A005-4672-9CCE-7652AD58D594}"/>
              </a:ext>
            </a:extLst>
          </p:cNvPr>
          <p:cNvSpPr/>
          <p:nvPr/>
        </p:nvSpPr>
        <p:spPr bwMode="gray">
          <a:xfrm>
            <a:off x="5063632" y="59644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8" name="正方形/長方形 477">
            <a:extLst>
              <a:ext uri="{FF2B5EF4-FFF2-40B4-BE49-F238E27FC236}">
                <a16:creationId xmlns:a16="http://schemas.microsoft.com/office/drawing/2014/main" id="{7CDF3471-6B9B-420D-B1B6-58701CF3B793}"/>
              </a:ext>
            </a:extLst>
          </p:cNvPr>
          <p:cNvSpPr/>
          <p:nvPr/>
        </p:nvSpPr>
        <p:spPr>
          <a:xfrm>
            <a:off x="5064694" y="66094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9" name="角丸四角形 3">
            <a:extLst>
              <a:ext uri="{FF2B5EF4-FFF2-40B4-BE49-F238E27FC236}">
                <a16:creationId xmlns:a16="http://schemas.microsoft.com/office/drawing/2014/main" id="{D2CAF53F-9580-446E-93EF-265AB7F134EF}"/>
              </a:ext>
            </a:extLst>
          </p:cNvPr>
          <p:cNvSpPr/>
          <p:nvPr/>
        </p:nvSpPr>
        <p:spPr>
          <a:xfrm>
            <a:off x="4690296" y="54312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0" name="雲 479">
            <a:extLst>
              <a:ext uri="{FF2B5EF4-FFF2-40B4-BE49-F238E27FC236}">
                <a16:creationId xmlns:a16="http://schemas.microsoft.com/office/drawing/2014/main" id="{0D096557-3106-42F1-BA56-B797AB793B34}"/>
              </a:ext>
            </a:extLst>
          </p:cNvPr>
          <p:cNvSpPr/>
          <p:nvPr/>
        </p:nvSpPr>
        <p:spPr>
          <a:xfrm rot="20971925">
            <a:off x="4705663" y="54462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481" name="図 480">
            <a:extLst>
              <a:ext uri="{FF2B5EF4-FFF2-40B4-BE49-F238E27FC236}">
                <a16:creationId xmlns:a16="http://schemas.microsoft.com/office/drawing/2014/main" id="{606CA692-BE04-4555-94A5-DE4518492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11992" y="5464468"/>
            <a:ext cx="720080" cy="98305"/>
          </a:xfrm>
          <a:prstGeom prst="rect">
            <a:avLst/>
          </a:prstGeom>
        </p:spPr>
      </p:pic>
      <p:cxnSp>
        <p:nvCxnSpPr>
          <p:cNvPr id="482" name="直線コネクタ 481">
            <a:extLst>
              <a:ext uri="{FF2B5EF4-FFF2-40B4-BE49-F238E27FC236}">
                <a16:creationId xmlns:a16="http://schemas.microsoft.com/office/drawing/2014/main" id="{BFCA9416-60EB-4D1F-BDC4-6F54F9624CFE}"/>
              </a:ext>
            </a:extLst>
          </p:cNvPr>
          <p:cNvCxnSpPr>
            <a:cxnSpLocks/>
          </p:cNvCxnSpPr>
          <p:nvPr/>
        </p:nvCxnSpPr>
        <p:spPr>
          <a:xfrm>
            <a:off x="5022602" y="60655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483" name="図 482">
            <a:extLst>
              <a:ext uri="{FF2B5EF4-FFF2-40B4-BE49-F238E27FC236}">
                <a16:creationId xmlns:a16="http://schemas.microsoft.com/office/drawing/2014/main" id="{779B248C-37CD-4FE2-8578-B77ACCFECF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12097" y="5416631"/>
            <a:ext cx="421455" cy="341339"/>
          </a:xfrm>
          <a:prstGeom prst="rect">
            <a:avLst/>
          </a:prstGeom>
        </p:spPr>
      </p:pic>
      <p:sp>
        <p:nvSpPr>
          <p:cNvPr id="484" name="タイトル 1">
            <a:extLst>
              <a:ext uri="{FF2B5EF4-FFF2-40B4-BE49-F238E27FC236}">
                <a16:creationId xmlns:a16="http://schemas.microsoft.com/office/drawing/2014/main" id="{95F838AF-65E5-4E87-9FEA-B0DF26BC03F5}"/>
              </a:ext>
            </a:extLst>
          </p:cNvPr>
          <p:cNvSpPr txBox="1">
            <a:spLocks/>
          </p:cNvSpPr>
          <p:nvPr/>
        </p:nvSpPr>
        <p:spPr bwMode="white">
          <a:xfrm>
            <a:off x="6145096" y="53833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485" name="サブタイトル 2">
            <a:extLst>
              <a:ext uri="{FF2B5EF4-FFF2-40B4-BE49-F238E27FC236}">
                <a16:creationId xmlns:a16="http://schemas.microsoft.com/office/drawing/2014/main" id="{CD9C104C-1A72-4DEB-BF56-BEEC9C5611CD}"/>
              </a:ext>
            </a:extLst>
          </p:cNvPr>
          <p:cNvSpPr txBox="1">
            <a:spLocks/>
          </p:cNvSpPr>
          <p:nvPr/>
        </p:nvSpPr>
        <p:spPr bwMode="gray">
          <a:xfrm>
            <a:off x="4590554" y="535982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(2005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日高歩き旅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 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キッズステーション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旅する歌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秋田竿燈祭り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2019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日高 飯能万葉コンサート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(2018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年）　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l"/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お店のわコレクション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   キッズステーションの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ハピクラ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10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          親子</a:t>
            </a:r>
            <a:r>
              <a:rPr lang="ja-JP" altLang="en-US" sz="1100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でご覧ください！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86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2C061650-D144-461B-8B76-BE86A09A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6295704" y="9132235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7" name="直線コネクタ 486">
            <a:extLst>
              <a:ext uri="{FF2B5EF4-FFF2-40B4-BE49-F238E27FC236}">
                <a16:creationId xmlns:a16="http://schemas.microsoft.com/office/drawing/2014/main" id="{57C6D65B-A616-4599-8B22-8346FB792659}"/>
              </a:ext>
            </a:extLst>
          </p:cNvPr>
          <p:cNvCxnSpPr>
            <a:cxnSpLocks/>
          </p:cNvCxnSpPr>
          <p:nvPr/>
        </p:nvCxnSpPr>
        <p:spPr>
          <a:xfrm>
            <a:off x="5022602" y="5964464"/>
            <a:ext cx="0" cy="32421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14" name="正方形/長方形 513">
            <a:extLst>
              <a:ext uri="{FF2B5EF4-FFF2-40B4-BE49-F238E27FC236}">
                <a16:creationId xmlns:a16="http://schemas.microsoft.com/office/drawing/2014/main" id="{B57E2B07-75AC-4EA2-AC31-25204DB7CE88}"/>
              </a:ext>
            </a:extLst>
          </p:cNvPr>
          <p:cNvSpPr/>
          <p:nvPr/>
        </p:nvSpPr>
        <p:spPr>
          <a:xfrm rot="20968163">
            <a:off x="4437103" y="548182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82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1518</Words>
  <Application>Microsoft Office PowerPoint</Application>
  <PresentationFormat>A4 210 x 297 mm</PresentationFormat>
  <Paragraphs>269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ＤＦＰ極太丸ゴシック体</vt:lpstr>
      <vt:lpstr>HGP創英角ﾎﾟｯﾌﾟ体</vt:lpstr>
      <vt:lpstr>HGS創英角ﾎﾟｯﾌﾟ体</vt:lpstr>
      <vt:lpstr>メイリオ</vt:lpstr>
      <vt:lpstr>游ゴシック</vt:lpstr>
      <vt:lpstr>游ゴシック Light</vt:lpstr>
      <vt:lpstr>Aharoni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富夫 大島</dc:creator>
  <cp:lastModifiedBy>sawai@tv-hanno.co.jp</cp:lastModifiedBy>
  <cp:revision>29</cp:revision>
  <cp:lastPrinted>2020-07-02T04:43:58Z</cp:lastPrinted>
  <dcterms:created xsi:type="dcterms:W3CDTF">2020-06-23T01:14:44Z</dcterms:created>
  <dcterms:modified xsi:type="dcterms:W3CDTF">2020-08-15T09:34:16Z</dcterms:modified>
</cp:coreProperties>
</file>