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1512" y="-4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44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31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19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60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74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5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25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4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6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44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7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88345-4C38-4FDE-AD96-5BEFB022A124}" type="datetimeFigureOut">
              <a:rPr kumimoji="1" lang="ja-JP" altLang="en-US" smtClean="0"/>
              <a:t>2020/7/4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99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44C75D7C-1EF8-40BD-BB5B-28492B651D5F}"/>
              </a:ext>
            </a:extLst>
          </p:cNvPr>
          <p:cNvSpPr/>
          <p:nvPr/>
        </p:nvSpPr>
        <p:spPr>
          <a:xfrm>
            <a:off x="707367" y="217457"/>
            <a:ext cx="5658928" cy="5447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6" name="図 225">
            <a:extLst>
              <a:ext uri="{FF2B5EF4-FFF2-40B4-BE49-F238E27FC236}">
                <a16:creationId xmlns:a16="http://schemas.microsoft.com/office/drawing/2014/main" id="{2CA3F683-BF04-4BE9-AF3C-19934A3B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42" y="301874"/>
            <a:ext cx="2824228" cy="373077"/>
          </a:xfrm>
          <a:prstGeom prst="rect">
            <a:avLst/>
          </a:prstGeom>
        </p:spPr>
      </p:pic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D85A90C2-3410-4A73-8E78-477910B6EE1E}"/>
              </a:ext>
            </a:extLst>
          </p:cNvPr>
          <p:cNvSpPr txBox="1"/>
          <p:nvPr/>
        </p:nvSpPr>
        <p:spPr>
          <a:xfrm>
            <a:off x="4046153" y="2317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プログラムガイド</a:t>
            </a: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3A02D712-0487-428F-962F-373DCED94AE9}"/>
              </a:ext>
            </a:extLst>
          </p:cNvPr>
          <p:cNvSpPr txBox="1"/>
          <p:nvPr/>
        </p:nvSpPr>
        <p:spPr>
          <a:xfrm>
            <a:off x="4452343" y="515878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+mj-ea"/>
                <a:ea typeface="+mj-ea"/>
              </a:rPr>
              <a:t>7</a:t>
            </a:r>
            <a:r>
              <a:rPr kumimoji="1" lang="ja-JP" altLang="en-US" sz="1200" b="1" dirty="0">
                <a:latin typeface="+mj-ea"/>
                <a:ea typeface="+mj-ea"/>
              </a:rPr>
              <a:t>月</a:t>
            </a:r>
            <a:r>
              <a:rPr kumimoji="1" lang="en-US" altLang="ja-JP" sz="1200" b="1" dirty="0">
                <a:latin typeface="+mj-ea"/>
                <a:ea typeface="+mj-ea"/>
              </a:rPr>
              <a:t>4</a:t>
            </a:r>
            <a:r>
              <a:rPr kumimoji="1" lang="ja-JP" altLang="en-US" sz="1200" b="1" dirty="0">
                <a:latin typeface="+mj-ea"/>
                <a:ea typeface="+mj-ea"/>
              </a:rPr>
              <a:t>日</a:t>
            </a:r>
            <a:r>
              <a:rPr kumimoji="1" lang="en-US" altLang="ja-JP" sz="1200" b="1" dirty="0">
                <a:latin typeface="+mj-ea"/>
                <a:ea typeface="+mj-ea"/>
              </a:rPr>
              <a:t>(</a:t>
            </a:r>
            <a:r>
              <a:rPr kumimoji="1" lang="ja-JP" altLang="en-US" sz="1200" b="1" dirty="0">
                <a:latin typeface="+mj-ea"/>
                <a:ea typeface="+mj-ea"/>
              </a:rPr>
              <a:t>土</a:t>
            </a:r>
            <a:r>
              <a:rPr kumimoji="1" lang="en-US" altLang="ja-JP" sz="1200" b="1" dirty="0">
                <a:latin typeface="+mj-ea"/>
                <a:ea typeface="+mj-ea"/>
              </a:rPr>
              <a:t>)</a:t>
            </a:r>
            <a:r>
              <a:rPr kumimoji="1" lang="ja-JP" altLang="en-US" sz="1200" b="1" dirty="0">
                <a:latin typeface="+mj-ea"/>
                <a:ea typeface="+mj-ea"/>
              </a:rPr>
              <a:t>～</a:t>
            </a:r>
            <a:r>
              <a:rPr kumimoji="1" lang="en-US" altLang="ja-JP" sz="1200" b="1" dirty="0">
                <a:latin typeface="+mj-ea"/>
                <a:ea typeface="+mj-ea"/>
              </a:rPr>
              <a:t>7</a:t>
            </a:r>
            <a:r>
              <a:rPr kumimoji="1" lang="ja-JP" altLang="en-US" sz="1200" b="1" dirty="0">
                <a:latin typeface="+mj-ea"/>
                <a:ea typeface="+mj-ea"/>
              </a:rPr>
              <a:t>月</a:t>
            </a:r>
            <a:r>
              <a:rPr kumimoji="1" lang="en-US" altLang="ja-JP" sz="1200" b="1">
                <a:latin typeface="+mj-ea"/>
                <a:ea typeface="+mj-ea"/>
              </a:rPr>
              <a:t>1</a:t>
            </a:r>
            <a:r>
              <a:rPr kumimoji="1" lang="en-US" altLang="ja-JP" sz="1200" b="1" dirty="0">
                <a:latin typeface="+mj-ea"/>
                <a:ea typeface="+mj-ea"/>
              </a:rPr>
              <a:t>0</a:t>
            </a:r>
            <a:r>
              <a:rPr kumimoji="1" lang="ja-JP" altLang="en-US" sz="1200" b="1">
                <a:latin typeface="+mj-ea"/>
                <a:ea typeface="+mj-ea"/>
              </a:rPr>
              <a:t>日</a:t>
            </a:r>
            <a:r>
              <a:rPr kumimoji="1" lang="en-US" altLang="ja-JP" sz="1200" b="1" dirty="0">
                <a:latin typeface="+mj-ea"/>
                <a:ea typeface="+mj-ea"/>
              </a:rPr>
              <a:t>(</a:t>
            </a:r>
            <a:r>
              <a:rPr kumimoji="1" lang="ja-JP" altLang="en-US" sz="1200" b="1" dirty="0">
                <a:latin typeface="+mj-ea"/>
                <a:ea typeface="+mj-ea"/>
              </a:rPr>
              <a:t>金</a:t>
            </a:r>
            <a:r>
              <a:rPr kumimoji="1" lang="en-US" altLang="ja-JP" sz="1200" b="1" dirty="0">
                <a:latin typeface="+mj-ea"/>
                <a:ea typeface="+mj-ea"/>
              </a:rPr>
              <a:t>)</a:t>
            </a:r>
            <a:endParaRPr kumimoji="1" lang="ja-JP" altLang="en-US" sz="1200" b="1" dirty="0">
              <a:latin typeface="+mj-ea"/>
              <a:ea typeface="+mj-ea"/>
            </a:endParaRPr>
          </a:p>
        </p:txBody>
      </p:sp>
      <p:pic>
        <p:nvPicPr>
          <p:cNvPr id="230" name="図 229">
            <a:extLst>
              <a:ext uri="{FF2B5EF4-FFF2-40B4-BE49-F238E27FC236}">
                <a16:creationId xmlns:a16="http://schemas.microsoft.com/office/drawing/2014/main" id="{4E9AC290-0C54-4A60-8B4A-62F542C91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2" y="-172294"/>
            <a:ext cx="908052" cy="1191162"/>
          </a:xfrm>
          <a:prstGeom prst="rect">
            <a:avLst/>
          </a:prstGeom>
        </p:spPr>
      </p:pic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0FDDD51C-40C1-4834-AD61-37201F107600}"/>
              </a:ext>
            </a:extLst>
          </p:cNvPr>
          <p:cNvSpPr/>
          <p:nvPr/>
        </p:nvSpPr>
        <p:spPr>
          <a:xfrm>
            <a:off x="593377" y="4159001"/>
            <a:ext cx="1634082" cy="804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CB612049-82F1-4BBE-AC97-ADC757C5353F}"/>
              </a:ext>
            </a:extLst>
          </p:cNvPr>
          <p:cNvSpPr/>
          <p:nvPr/>
        </p:nvSpPr>
        <p:spPr>
          <a:xfrm>
            <a:off x="593377" y="4049776"/>
            <a:ext cx="1634082" cy="804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BB71B803-6374-4A84-958A-849FDD15436A}"/>
              </a:ext>
            </a:extLst>
          </p:cNvPr>
          <p:cNvSpPr/>
          <p:nvPr/>
        </p:nvSpPr>
        <p:spPr>
          <a:xfrm>
            <a:off x="589171" y="3620827"/>
            <a:ext cx="1636873" cy="9040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441598C1-98FC-4197-B1B9-BDBCE8D9B187}"/>
              </a:ext>
            </a:extLst>
          </p:cNvPr>
          <p:cNvSpPr/>
          <p:nvPr/>
        </p:nvSpPr>
        <p:spPr>
          <a:xfrm>
            <a:off x="589172" y="2545566"/>
            <a:ext cx="1639634" cy="9070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A0A34565-D9B5-43EF-8ED3-C7D44495C4F2}"/>
              </a:ext>
            </a:extLst>
          </p:cNvPr>
          <p:cNvSpPr/>
          <p:nvPr/>
        </p:nvSpPr>
        <p:spPr>
          <a:xfrm>
            <a:off x="592792" y="3726775"/>
            <a:ext cx="1635429" cy="804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D4FE6CC4-5A52-440C-9989-F1C53FBCF0EA}"/>
              </a:ext>
            </a:extLst>
          </p:cNvPr>
          <p:cNvSpPr/>
          <p:nvPr/>
        </p:nvSpPr>
        <p:spPr>
          <a:xfrm>
            <a:off x="597348" y="4784612"/>
            <a:ext cx="1634022" cy="8443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3A541233-1F10-4C9A-BF29-A1CDD4EE17E1}"/>
              </a:ext>
            </a:extLst>
          </p:cNvPr>
          <p:cNvSpPr/>
          <p:nvPr/>
        </p:nvSpPr>
        <p:spPr>
          <a:xfrm>
            <a:off x="590837" y="3831693"/>
            <a:ext cx="1639338" cy="8736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412196A0-31DC-410D-9459-93F7C5BE21D4}"/>
              </a:ext>
            </a:extLst>
          </p:cNvPr>
          <p:cNvSpPr/>
          <p:nvPr/>
        </p:nvSpPr>
        <p:spPr>
          <a:xfrm>
            <a:off x="587082" y="2661132"/>
            <a:ext cx="1640377" cy="854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48014DD6-3F6B-4E9A-B7EB-E4F6F86E5AC1}"/>
              </a:ext>
            </a:extLst>
          </p:cNvPr>
          <p:cNvSpPr/>
          <p:nvPr/>
        </p:nvSpPr>
        <p:spPr>
          <a:xfrm>
            <a:off x="578128" y="1917803"/>
            <a:ext cx="1638102" cy="899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3F5A910B-31EB-41CA-8237-DD066637E859}"/>
              </a:ext>
            </a:extLst>
          </p:cNvPr>
          <p:cNvSpPr/>
          <p:nvPr/>
        </p:nvSpPr>
        <p:spPr>
          <a:xfrm>
            <a:off x="592240" y="4908380"/>
            <a:ext cx="1635219" cy="8368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B6001183-2C07-44A0-BDDC-DA9820464CA9}"/>
              </a:ext>
            </a:extLst>
          </p:cNvPr>
          <p:cNvSpPr/>
          <p:nvPr/>
        </p:nvSpPr>
        <p:spPr>
          <a:xfrm>
            <a:off x="596364" y="4582192"/>
            <a:ext cx="1634017" cy="8368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FB550785-42C0-421C-BD61-D19D8CD1AE9E}"/>
              </a:ext>
            </a:extLst>
          </p:cNvPr>
          <p:cNvSpPr/>
          <p:nvPr/>
        </p:nvSpPr>
        <p:spPr>
          <a:xfrm>
            <a:off x="584212" y="2877094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413C5252-C3BF-4301-847B-522BE7BDAAB1}"/>
              </a:ext>
            </a:extLst>
          </p:cNvPr>
          <p:cNvSpPr/>
          <p:nvPr/>
        </p:nvSpPr>
        <p:spPr>
          <a:xfrm>
            <a:off x="592240" y="4474521"/>
            <a:ext cx="1634081" cy="854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82C6E94C-D8D2-4D3A-9D0C-BF55F5E24E4D}"/>
              </a:ext>
            </a:extLst>
          </p:cNvPr>
          <p:cNvSpPr/>
          <p:nvPr/>
        </p:nvSpPr>
        <p:spPr>
          <a:xfrm>
            <a:off x="579363" y="1815473"/>
            <a:ext cx="1638102" cy="8276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6F76784B-8425-47BE-BE9E-9CFC9651B7C6}"/>
              </a:ext>
            </a:extLst>
          </p:cNvPr>
          <p:cNvSpPr/>
          <p:nvPr/>
        </p:nvSpPr>
        <p:spPr>
          <a:xfrm>
            <a:off x="577540" y="1492660"/>
            <a:ext cx="1639926" cy="7975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C6987346-2582-4BD4-AD41-BD95867ECC3D}"/>
              </a:ext>
            </a:extLst>
          </p:cNvPr>
          <p:cNvSpPr/>
          <p:nvPr/>
        </p:nvSpPr>
        <p:spPr>
          <a:xfrm>
            <a:off x="588586" y="3941299"/>
            <a:ext cx="1639635" cy="8623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29345C23-439C-4873-B745-51A6AD5B1D63}"/>
              </a:ext>
            </a:extLst>
          </p:cNvPr>
          <p:cNvSpPr/>
          <p:nvPr/>
        </p:nvSpPr>
        <p:spPr bwMode="gray">
          <a:xfrm>
            <a:off x="580160" y="1595979"/>
            <a:ext cx="1637306" cy="8262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角丸四角形 3">
            <a:extLst>
              <a:ext uri="{FF2B5EF4-FFF2-40B4-BE49-F238E27FC236}">
                <a16:creationId xmlns:a16="http://schemas.microsoft.com/office/drawing/2014/main" id="{6F4B9E91-4FFE-499B-992C-DCA06307D579}"/>
              </a:ext>
            </a:extLst>
          </p:cNvPr>
          <p:cNvSpPr/>
          <p:nvPr/>
        </p:nvSpPr>
        <p:spPr>
          <a:xfrm>
            <a:off x="253504" y="1074257"/>
            <a:ext cx="1917409" cy="21602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雲 190">
            <a:extLst>
              <a:ext uri="{FF2B5EF4-FFF2-40B4-BE49-F238E27FC236}">
                <a16:creationId xmlns:a16="http://schemas.microsoft.com/office/drawing/2014/main" id="{434D2D59-C603-4EB4-B381-56767FEE44F7}"/>
              </a:ext>
            </a:extLst>
          </p:cNvPr>
          <p:cNvSpPr/>
          <p:nvPr/>
        </p:nvSpPr>
        <p:spPr>
          <a:xfrm rot="21258007">
            <a:off x="263762" y="1059089"/>
            <a:ext cx="561934" cy="234524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192" name="図 191">
            <a:extLst>
              <a:ext uri="{FF2B5EF4-FFF2-40B4-BE49-F238E27FC236}">
                <a16:creationId xmlns:a16="http://schemas.microsoft.com/office/drawing/2014/main" id="{59887244-8D47-4B61-927E-33E195899C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01576" y="1086954"/>
            <a:ext cx="720080" cy="98305"/>
          </a:xfrm>
          <a:prstGeom prst="rect">
            <a:avLst/>
          </a:prstGeom>
        </p:spPr>
      </p:pic>
      <p:cxnSp>
        <p:nvCxnSpPr>
          <p:cNvPr id="193" name="直線コネクタ 192">
            <a:extLst>
              <a:ext uri="{FF2B5EF4-FFF2-40B4-BE49-F238E27FC236}">
                <a16:creationId xmlns:a16="http://schemas.microsoft.com/office/drawing/2014/main" id="{0AED9F43-96E0-48DA-8F3F-C6EB05B512E1}"/>
              </a:ext>
            </a:extLst>
          </p:cNvPr>
          <p:cNvCxnSpPr>
            <a:cxnSpLocks/>
          </p:cNvCxnSpPr>
          <p:nvPr/>
        </p:nvCxnSpPr>
        <p:spPr>
          <a:xfrm flipH="1">
            <a:off x="541536" y="1492660"/>
            <a:ext cx="1" cy="371311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194" name="図 193">
            <a:extLst>
              <a:ext uri="{FF2B5EF4-FFF2-40B4-BE49-F238E27FC236}">
                <a16:creationId xmlns:a16="http://schemas.microsoft.com/office/drawing/2014/main" id="{6F8EE05F-64D8-49B7-921A-EC46460C3A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693664" y="1039457"/>
            <a:ext cx="367730" cy="291600"/>
          </a:xfrm>
          <a:prstGeom prst="rect">
            <a:avLst/>
          </a:prstGeom>
        </p:spPr>
      </p:pic>
      <p:sp>
        <p:nvSpPr>
          <p:cNvPr id="195" name="タイトル 1">
            <a:extLst>
              <a:ext uri="{FF2B5EF4-FFF2-40B4-BE49-F238E27FC236}">
                <a16:creationId xmlns:a16="http://schemas.microsoft.com/office/drawing/2014/main" id="{EB5FE15D-457E-466D-B8C4-BF30174822A4}"/>
              </a:ext>
            </a:extLst>
          </p:cNvPr>
          <p:cNvSpPr txBox="1">
            <a:spLocks/>
          </p:cNvSpPr>
          <p:nvPr/>
        </p:nvSpPr>
        <p:spPr bwMode="white">
          <a:xfrm>
            <a:off x="1549648" y="1056268"/>
            <a:ext cx="692004" cy="2520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196" name="サブタイトル 2">
            <a:extLst>
              <a:ext uri="{FF2B5EF4-FFF2-40B4-BE49-F238E27FC236}">
                <a16:creationId xmlns:a16="http://schemas.microsoft.com/office/drawing/2014/main" id="{ABA0EC08-3959-48D9-B321-6D7AFDB4F8B6}"/>
              </a:ext>
            </a:extLst>
          </p:cNvPr>
          <p:cNvSpPr txBox="1">
            <a:spLocks/>
          </p:cNvSpPr>
          <p:nvPr/>
        </p:nvSpPr>
        <p:spPr bwMode="gray">
          <a:xfrm>
            <a:off x="134888" y="1037993"/>
            <a:ext cx="2160000" cy="4239787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ごきげん体操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:05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:15    CS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街コロンブス◇情報玉手箱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8:30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   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土）アニマルプラネット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日）ディスカバリーチャンネル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子育て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ハピクラ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キッズステーション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ルリオ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:30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神保町昭和歌謡倶楽部～中森 明菜～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12:00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街コロンブス◇情報玉手箱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:30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13:00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ショップチャンネル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飯能市役所インフォメーション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わらしべちゃんねる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茨城県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♢助手席物語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14:30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スペースシャワー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15:00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ショップチャンネル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16:00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生活情報「ヒザ痛緩和」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子育て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ハピクラ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キッズステーション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神保町昭和歌謡倶楽部～中森 明菜～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17:30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街コロンブス◇情報玉手箱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18:00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18:30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おらぁほうのみんようフェスタ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フレー！フレー！消防団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飯能市役所インフォメーション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:10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わらしべちゃんねる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茨城県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♢助手席物語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19:30   OSK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OSK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シンフォニー」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20:00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街コロンブス◇情報玉手箱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ほっとトピックス・お店のわ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21:00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22:00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飯能市役所インフォメーション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街コロンブス◇情報玉手箱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:40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お知らせ♢助手席物語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23:00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ショップチャンネル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97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215248E6-38D5-4F7B-AAC2-156420E8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340473">
            <a:off x="1837769" y="4828789"/>
            <a:ext cx="403957" cy="4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E8F93DC6-ECCD-412F-AC87-B06385A22A8A}"/>
              </a:ext>
            </a:extLst>
          </p:cNvPr>
          <p:cNvSpPr/>
          <p:nvPr/>
        </p:nvSpPr>
        <p:spPr>
          <a:xfrm rot="20968163">
            <a:off x="149273" y="1051806"/>
            <a:ext cx="784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5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D0D53DBB-A2CA-4615-ACE2-7204B3814EC8}"/>
              </a:ext>
            </a:extLst>
          </p:cNvPr>
          <p:cNvSpPr/>
          <p:nvPr/>
        </p:nvSpPr>
        <p:spPr>
          <a:xfrm>
            <a:off x="2819974" y="2818254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F3E77362-9E01-47DE-B885-0895C2CC6165}"/>
              </a:ext>
            </a:extLst>
          </p:cNvPr>
          <p:cNvSpPr/>
          <p:nvPr/>
        </p:nvSpPr>
        <p:spPr>
          <a:xfrm>
            <a:off x="2811593" y="3783988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82310D89-6347-4171-BB8B-E7CCD6B4C954}"/>
              </a:ext>
            </a:extLst>
          </p:cNvPr>
          <p:cNvSpPr/>
          <p:nvPr/>
        </p:nvSpPr>
        <p:spPr>
          <a:xfrm>
            <a:off x="2810461" y="4732013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7998A194-0AFB-43B3-ACD4-2851D1DAD8FD}"/>
              </a:ext>
            </a:extLst>
          </p:cNvPr>
          <p:cNvSpPr/>
          <p:nvPr/>
        </p:nvSpPr>
        <p:spPr>
          <a:xfrm>
            <a:off x="2819974" y="2600967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E8903F51-612E-4B05-8906-ABB3D9E36BBB}"/>
              </a:ext>
            </a:extLst>
          </p:cNvPr>
          <p:cNvSpPr/>
          <p:nvPr/>
        </p:nvSpPr>
        <p:spPr>
          <a:xfrm>
            <a:off x="2807897" y="3992766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1B212BA8-040E-4453-B630-4951054D27C4}"/>
              </a:ext>
            </a:extLst>
          </p:cNvPr>
          <p:cNvSpPr/>
          <p:nvPr/>
        </p:nvSpPr>
        <p:spPr>
          <a:xfrm>
            <a:off x="2807897" y="4522101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61E7CD38-A7FC-4BDE-9F46-6F62631E482C}"/>
              </a:ext>
            </a:extLst>
          </p:cNvPr>
          <p:cNvSpPr/>
          <p:nvPr/>
        </p:nvSpPr>
        <p:spPr>
          <a:xfrm>
            <a:off x="2810461" y="409546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正方形/長方形 207">
            <a:extLst>
              <a:ext uri="{FF2B5EF4-FFF2-40B4-BE49-F238E27FC236}">
                <a16:creationId xmlns:a16="http://schemas.microsoft.com/office/drawing/2014/main" id="{EB408203-5208-4723-984E-0CFCFE617ADE}"/>
              </a:ext>
            </a:extLst>
          </p:cNvPr>
          <p:cNvSpPr/>
          <p:nvPr/>
        </p:nvSpPr>
        <p:spPr>
          <a:xfrm>
            <a:off x="2815478" y="2708460"/>
            <a:ext cx="1624696" cy="8363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ED079587-1E7A-4441-9CAE-45E67F8317AB}"/>
              </a:ext>
            </a:extLst>
          </p:cNvPr>
          <p:cNvSpPr/>
          <p:nvPr/>
        </p:nvSpPr>
        <p:spPr>
          <a:xfrm>
            <a:off x="2817853" y="2918571"/>
            <a:ext cx="1618436" cy="8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正方形/長方形 209">
            <a:extLst>
              <a:ext uri="{FF2B5EF4-FFF2-40B4-BE49-F238E27FC236}">
                <a16:creationId xmlns:a16="http://schemas.microsoft.com/office/drawing/2014/main" id="{20D04B71-12CD-43CA-82C5-12EAB8606B4C}"/>
              </a:ext>
            </a:extLst>
          </p:cNvPr>
          <p:cNvSpPr/>
          <p:nvPr/>
        </p:nvSpPr>
        <p:spPr>
          <a:xfrm>
            <a:off x="2811026" y="4842358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正方形/長方形 210">
            <a:extLst>
              <a:ext uri="{FF2B5EF4-FFF2-40B4-BE49-F238E27FC236}">
                <a16:creationId xmlns:a16="http://schemas.microsoft.com/office/drawing/2014/main" id="{256C7676-5DFB-44CA-9325-39B9B9082DDB}"/>
              </a:ext>
            </a:extLst>
          </p:cNvPr>
          <p:cNvSpPr/>
          <p:nvPr/>
        </p:nvSpPr>
        <p:spPr>
          <a:xfrm>
            <a:off x="2810565" y="4412217"/>
            <a:ext cx="1619464" cy="8483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FFC971CB-F4C9-4760-89B8-011DCFD77D10}"/>
              </a:ext>
            </a:extLst>
          </p:cNvPr>
          <p:cNvSpPr/>
          <p:nvPr/>
        </p:nvSpPr>
        <p:spPr>
          <a:xfrm>
            <a:off x="2817716" y="239270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3E533362-A619-4605-9AC4-D2CA43CC7642}"/>
              </a:ext>
            </a:extLst>
          </p:cNvPr>
          <p:cNvSpPr/>
          <p:nvPr/>
        </p:nvSpPr>
        <p:spPr>
          <a:xfrm>
            <a:off x="2819739" y="3132901"/>
            <a:ext cx="1610390" cy="9735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D5C7B387-9643-49EE-9B24-D90E84537DA7}"/>
              </a:ext>
            </a:extLst>
          </p:cNvPr>
          <p:cNvSpPr/>
          <p:nvPr/>
        </p:nvSpPr>
        <p:spPr>
          <a:xfrm>
            <a:off x="2816141" y="185355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正方形/長方形 214">
            <a:extLst>
              <a:ext uri="{FF2B5EF4-FFF2-40B4-BE49-F238E27FC236}">
                <a16:creationId xmlns:a16="http://schemas.microsoft.com/office/drawing/2014/main" id="{A5DBB6E4-8105-42C1-9E70-8F861C0175B1}"/>
              </a:ext>
            </a:extLst>
          </p:cNvPr>
          <p:cNvSpPr/>
          <p:nvPr/>
        </p:nvSpPr>
        <p:spPr>
          <a:xfrm>
            <a:off x="2816414" y="207329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2ECC2EFF-69FF-492C-A699-C69F94AF5833}"/>
              </a:ext>
            </a:extLst>
          </p:cNvPr>
          <p:cNvSpPr/>
          <p:nvPr/>
        </p:nvSpPr>
        <p:spPr>
          <a:xfrm>
            <a:off x="2816436" y="174577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7" name="正方形/長方形 216">
            <a:extLst>
              <a:ext uri="{FF2B5EF4-FFF2-40B4-BE49-F238E27FC236}">
                <a16:creationId xmlns:a16="http://schemas.microsoft.com/office/drawing/2014/main" id="{E1E3AF60-A64E-481A-AAD8-1D571B703B01}"/>
              </a:ext>
            </a:extLst>
          </p:cNvPr>
          <p:cNvSpPr/>
          <p:nvPr/>
        </p:nvSpPr>
        <p:spPr bwMode="gray">
          <a:xfrm>
            <a:off x="2815732" y="164011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97F7ADB3-4950-463D-A066-C612FE2B965C}"/>
              </a:ext>
            </a:extLst>
          </p:cNvPr>
          <p:cNvSpPr/>
          <p:nvPr/>
        </p:nvSpPr>
        <p:spPr>
          <a:xfrm>
            <a:off x="2816794" y="228511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9" name="角丸四角形 3">
            <a:extLst>
              <a:ext uri="{FF2B5EF4-FFF2-40B4-BE49-F238E27FC236}">
                <a16:creationId xmlns:a16="http://schemas.microsoft.com/office/drawing/2014/main" id="{3AC5E4C1-82AF-4B54-B1EC-75116B887577}"/>
              </a:ext>
            </a:extLst>
          </p:cNvPr>
          <p:cNvSpPr/>
          <p:nvPr/>
        </p:nvSpPr>
        <p:spPr>
          <a:xfrm>
            <a:off x="2442396" y="110690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1" name="図 220">
            <a:extLst>
              <a:ext uri="{FF2B5EF4-FFF2-40B4-BE49-F238E27FC236}">
                <a16:creationId xmlns:a16="http://schemas.microsoft.com/office/drawing/2014/main" id="{D07403BF-D506-4E0F-AE1D-40E68DBD6B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64092" y="1140118"/>
            <a:ext cx="720080" cy="98305"/>
          </a:xfrm>
          <a:prstGeom prst="rect">
            <a:avLst/>
          </a:prstGeom>
        </p:spPr>
      </p:pic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A9171DE3-B697-4092-BA4A-78935554525A}"/>
              </a:ext>
            </a:extLst>
          </p:cNvPr>
          <p:cNvCxnSpPr>
            <a:cxnSpLocks/>
          </p:cNvCxnSpPr>
          <p:nvPr/>
        </p:nvCxnSpPr>
        <p:spPr>
          <a:xfrm>
            <a:off x="2774702" y="174123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223" name="図 222">
            <a:extLst>
              <a:ext uri="{FF2B5EF4-FFF2-40B4-BE49-F238E27FC236}">
                <a16:creationId xmlns:a16="http://schemas.microsoft.com/office/drawing/2014/main" id="{31C10809-981E-4AA7-9C6D-EA0A7474F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964197" y="1092281"/>
            <a:ext cx="421455" cy="341339"/>
          </a:xfrm>
          <a:prstGeom prst="rect">
            <a:avLst/>
          </a:prstGeom>
        </p:spPr>
      </p:pic>
      <p:sp>
        <p:nvSpPr>
          <p:cNvPr id="225" name="タイトル 1">
            <a:extLst>
              <a:ext uri="{FF2B5EF4-FFF2-40B4-BE49-F238E27FC236}">
                <a16:creationId xmlns:a16="http://schemas.microsoft.com/office/drawing/2014/main" id="{F90B04C6-8025-4D77-B6A1-4DCD68929BAF}"/>
              </a:ext>
            </a:extLst>
          </p:cNvPr>
          <p:cNvSpPr txBox="1">
            <a:spLocks/>
          </p:cNvSpPr>
          <p:nvPr/>
        </p:nvSpPr>
        <p:spPr bwMode="white">
          <a:xfrm>
            <a:off x="3897196" y="105898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229" name="サブタイトル 2">
            <a:extLst>
              <a:ext uri="{FF2B5EF4-FFF2-40B4-BE49-F238E27FC236}">
                <a16:creationId xmlns:a16="http://schemas.microsoft.com/office/drawing/2014/main" id="{888B41FD-73D3-4412-B998-B96C7873C039}"/>
              </a:ext>
            </a:extLst>
          </p:cNvPr>
          <p:cNvSpPr txBox="1">
            <a:spLocks/>
          </p:cNvSpPr>
          <p:nvPr/>
        </p:nvSpPr>
        <p:spPr bwMode="gray">
          <a:xfrm>
            <a:off x="2355354" y="103547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わらしべちゃんねる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茨城県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◇情報玉手箱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おらぁほうのみんようフェスタ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フレー！フレー！消防団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♢情報玉手箱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パブリックアクセス ♢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入間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知っチャオマイタウン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狭山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わらしべちゃんねる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茨城県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街コロンブス♢情報玉手箱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神保町昭和歌謡倶楽部～中森 明菜～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スペースシャワー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パブリックアクセス ♢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♢情報玉手箱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31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5BDA856B-CE38-4ABC-AAB2-11921675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3990183" y="4772923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2" name="直線コネクタ 231">
            <a:extLst>
              <a:ext uri="{FF2B5EF4-FFF2-40B4-BE49-F238E27FC236}">
                <a16:creationId xmlns:a16="http://schemas.microsoft.com/office/drawing/2014/main" id="{ECDB8805-D823-4393-8496-02108473EBCF}"/>
              </a:ext>
            </a:extLst>
          </p:cNvPr>
          <p:cNvCxnSpPr>
            <a:cxnSpLocks/>
          </p:cNvCxnSpPr>
          <p:nvPr/>
        </p:nvCxnSpPr>
        <p:spPr>
          <a:xfrm>
            <a:off x="2774702" y="1634453"/>
            <a:ext cx="0" cy="35054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61" name="雲 260">
            <a:extLst>
              <a:ext uri="{FF2B5EF4-FFF2-40B4-BE49-F238E27FC236}">
                <a16:creationId xmlns:a16="http://schemas.microsoft.com/office/drawing/2014/main" id="{4069AD5A-D446-4D78-88C3-8953D1B06FCB}"/>
              </a:ext>
            </a:extLst>
          </p:cNvPr>
          <p:cNvSpPr/>
          <p:nvPr/>
        </p:nvSpPr>
        <p:spPr>
          <a:xfrm rot="20971925">
            <a:off x="2451413" y="1128244"/>
            <a:ext cx="587292" cy="264178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500" dirty="0">
              <a:solidFill>
                <a:schemeClr val="tx1"/>
              </a:solidFill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A2E75D2F-8702-4E0F-B61B-EF739D2C17E3}"/>
              </a:ext>
            </a:extLst>
          </p:cNvPr>
          <p:cNvSpPr/>
          <p:nvPr/>
        </p:nvSpPr>
        <p:spPr>
          <a:xfrm rot="20968163">
            <a:off x="2182853" y="116382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月）</a:t>
            </a:r>
            <a:endParaRPr lang="en-US" altLang="ja-JP" sz="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4" name="正方形/長方形 263">
            <a:extLst>
              <a:ext uri="{FF2B5EF4-FFF2-40B4-BE49-F238E27FC236}">
                <a16:creationId xmlns:a16="http://schemas.microsoft.com/office/drawing/2014/main" id="{BD84C295-2741-4282-BA5E-F44914DCE736}"/>
              </a:ext>
            </a:extLst>
          </p:cNvPr>
          <p:cNvSpPr/>
          <p:nvPr/>
        </p:nvSpPr>
        <p:spPr>
          <a:xfrm>
            <a:off x="5036124" y="2824604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5" name="正方形/長方形 264">
            <a:extLst>
              <a:ext uri="{FF2B5EF4-FFF2-40B4-BE49-F238E27FC236}">
                <a16:creationId xmlns:a16="http://schemas.microsoft.com/office/drawing/2014/main" id="{1A3E2078-143C-44D2-8542-DF8C645E9BA1}"/>
              </a:ext>
            </a:extLst>
          </p:cNvPr>
          <p:cNvSpPr/>
          <p:nvPr/>
        </p:nvSpPr>
        <p:spPr>
          <a:xfrm>
            <a:off x="5027743" y="3790338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6" name="正方形/長方形 265">
            <a:extLst>
              <a:ext uri="{FF2B5EF4-FFF2-40B4-BE49-F238E27FC236}">
                <a16:creationId xmlns:a16="http://schemas.microsoft.com/office/drawing/2014/main" id="{E81EA5F7-3559-40DA-BE97-EBDDE595DE98}"/>
              </a:ext>
            </a:extLst>
          </p:cNvPr>
          <p:cNvSpPr/>
          <p:nvPr/>
        </p:nvSpPr>
        <p:spPr>
          <a:xfrm>
            <a:off x="5026611" y="4738363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7" name="正方形/長方形 266">
            <a:extLst>
              <a:ext uri="{FF2B5EF4-FFF2-40B4-BE49-F238E27FC236}">
                <a16:creationId xmlns:a16="http://schemas.microsoft.com/office/drawing/2014/main" id="{8A16D300-F345-4135-A05A-3D314CB623A1}"/>
              </a:ext>
            </a:extLst>
          </p:cNvPr>
          <p:cNvSpPr/>
          <p:nvPr/>
        </p:nvSpPr>
        <p:spPr>
          <a:xfrm>
            <a:off x="5036124" y="2607317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8" name="正方形/長方形 267">
            <a:extLst>
              <a:ext uri="{FF2B5EF4-FFF2-40B4-BE49-F238E27FC236}">
                <a16:creationId xmlns:a16="http://schemas.microsoft.com/office/drawing/2014/main" id="{73739E74-B485-45B3-AD5E-F8A72779A14A}"/>
              </a:ext>
            </a:extLst>
          </p:cNvPr>
          <p:cNvSpPr/>
          <p:nvPr/>
        </p:nvSpPr>
        <p:spPr>
          <a:xfrm>
            <a:off x="5024047" y="3999116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9" name="正方形/長方形 268">
            <a:extLst>
              <a:ext uri="{FF2B5EF4-FFF2-40B4-BE49-F238E27FC236}">
                <a16:creationId xmlns:a16="http://schemas.microsoft.com/office/drawing/2014/main" id="{D41CD92A-3AB0-4038-B689-BF7B59CD51A7}"/>
              </a:ext>
            </a:extLst>
          </p:cNvPr>
          <p:cNvSpPr/>
          <p:nvPr/>
        </p:nvSpPr>
        <p:spPr>
          <a:xfrm>
            <a:off x="5024047" y="4528451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0" name="正方形/長方形 269">
            <a:extLst>
              <a:ext uri="{FF2B5EF4-FFF2-40B4-BE49-F238E27FC236}">
                <a16:creationId xmlns:a16="http://schemas.microsoft.com/office/drawing/2014/main" id="{AA3646F5-6A5B-4D41-81EE-43CA707616D9}"/>
              </a:ext>
            </a:extLst>
          </p:cNvPr>
          <p:cNvSpPr/>
          <p:nvPr/>
        </p:nvSpPr>
        <p:spPr>
          <a:xfrm>
            <a:off x="5026611" y="410181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1" name="正方形/長方形 270">
            <a:extLst>
              <a:ext uri="{FF2B5EF4-FFF2-40B4-BE49-F238E27FC236}">
                <a16:creationId xmlns:a16="http://schemas.microsoft.com/office/drawing/2014/main" id="{78190246-C50D-45B2-91EA-8D7D4106DC63}"/>
              </a:ext>
            </a:extLst>
          </p:cNvPr>
          <p:cNvSpPr/>
          <p:nvPr/>
        </p:nvSpPr>
        <p:spPr>
          <a:xfrm>
            <a:off x="5031628" y="2714810"/>
            <a:ext cx="1624696" cy="8363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2" name="正方形/長方形 271">
            <a:extLst>
              <a:ext uri="{FF2B5EF4-FFF2-40B4-BE49-F238E27FC236}">
                <a16:creationId xmlns:a16="http://schemas.microsoft.com/office/drawing/2014/main" id="{AC52524E-61E9-40F0-BE4B-E8AC4807D3B9}"/>
              </a:ext>
            </a:extLst>
          </p:cNvPr>
          <p:cNvSpPr/>
          <p:nvPr/>
        </p:nvSpPr>
        <p:spPr>
          <a:xfrm>
            <a:off x="5034003" y="2924921"/>
            <a:ext cx="1618436" cy="8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3" name="正方形/長方形 272">
            <a:extLst>
              <a:ext uri="{FF2B5EF4-FFF2-40B4-BE49-F238E27FC236}">
                <a16:creationId xmlns:a16="http://schemas.microsoft.com/office/drawing/2014/main" id="{72B1EEDF-AA5F-4DEE-8198-D4E7B91E8BC9}"/>
              </a:ext>
            </a:extLst>
          </p:cNvPr>
          <p:cNvSpPr/>
          <p:nvPr/>
        </p:nvSpPr>
        <p:spPr>
          <a:xfrm>
            <a:off x="5027176" y="4848708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4" name="正方形/長方形 273">
            <a:extLst>
              <a:ext uri="{FF2B5EF4-FFF2-40B4-BE49-F238E27FC236}">
                <a16:creationId xmlns:a16="http://schemas.microsoft.com/office/drawing/2014/main" id="{D70F155C-D2C2-4E78-BA82-1B2961B09CCA}"/>
              </a:ext>
            </a:extLst>
          </p:cNvPr>
          <p:cNvSpPr/>
          <p:nvPr/>
        </p:nvSpPr>
        <p:spPr>
          <a:xfrm>
            <a:off x="5026715" y="4418567"/>
            <a:ext cx="1619464" cy="8483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5" name="正方形/長方形 274">
            <a:extLst>
              <a:ext uri="{FF2B5EF4-FFF2-40B4-BE49-F238E27FC236}">
                <a16:creationId xmlns:a16="http://schemas.microsoft.com/office/drawing/2014/main" id="{378A2B5F-B157-49CD-A2CB-268DB2E1270C}"/>
              </a:ext>
            </a:extLst>
          </p:cNvPr>
          <p:cNvSpPr/>
          <p:nvPr/>
        </p:nvSpPr>
        <p:spPr>
          <a:xfrm>
            <a:off x="5033866" y="239905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" name="正方形/長方形 275">
            <a:extLst>
              <a:ext uri="{FF2B5EF4-FFF2-40B4-BE49-F238E27FC236}">
                <a16:creationId xmlns:a16="http://schemas.microsoft.com/office/drawing/2014/main" id="{60847C44-83DA-4DAA-A42A-C426E130175C}"/>
              </a:ext>
            </a:extLst>
          </p:cNvPr>
          <p:cNvSpPr/>
          <p:nvPr/>
        </p:nvSpPr>
        <p:spPr>
          <a:xfrm>
            <a:off x="5035889" y="3139251"/>
            <a:ext cx="1610390" cy="9735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7" name="正方形/長方形 276">
            <a:extLst>
              <a:ext uri="{FF2B5EF4-FFF2-40B4-BE49-F238E27FC236}">
                <a16:creationId xmlns:a16="http://schemas.microsoft.com/office/drawing/2014/main" id="{AF16F67F-4A97-4AC8-8398-0CEF0AD92385}"/>
              </a:ext>
            </a:extLst>
          </p:cNvPr>
          <p:cNvSpPr/>
          <p:nvPr/>
        </p:nvSpPr>
        <p:spPr>
          <a:xfrm>
            <a:off x="5032291" y="185990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8" name="正方形/長方形 277">
            <a:extLst>
              <a:ext uri="{FF2B5EF4-FFF2-40B4-BE49-F238E27FC236}">
                <a16:creationId xmlns:a16="http://schemas.microsoft.com/office/drawing/2014/main" id="{DEEA8AE2-6F16-4FC7-A402-CEE3B9BC56BF}"/>
              </a:ext>
            </a:extLst>
          </p:cNvPr>
          <p:cNvSpPr/>
          <p:nvPr/>
        </p:nvSpPr>
        <p:spPr>
          <a:xfrm>
            <a:off x="5032564" y="207964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9E514885-F159-4688-9404-298D58A87040}"/>
              </a:ext>
            </a:extLst>
          </p:cNvPr>
          <p:cNvSpPr/>
          <p:nvPr/>
        </p:nvSpPr>
        <p:spPr>
          <a:xfrm>
            <a:off x="5032586" y="175212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0" name="正方形/長方形 279">
            <a:extLst>
              <a:ext uri="{FF2B5EF4-FFF2-40B4-BE49-F238E27FC236}">
                <a16:creationId xmlns:a16="http://schemas.microsoft.com/office/drawing/2014/main" id="{525ED02A-E819-4B65-A14C-778603B224C8}"/>
              </a:ext>
            </a:extLst>
          </p:cNvPr>
          <p:cNvSpPr/>
          <p:nvPr/>
        </p:nvSpPr>
        <p:spPr bwMode="gray">
          <a:xfrm>
            <a:off x="5031882" y="164646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1" name="正方形/長方形 280">
            <a:extLst>
              <a:ext uri="{FF2B5EF4-FFF2-40B4-BE49-F238E27FC236}">
                <a16:creationId xmlns:a16="http://schemas.microsoft.com/office/drawing/2014/main" id="{0164D5F2-5189-4EA7-8FC9-CD662EEF7998}"/>
              </a:ext>
            </a:extLst>
          </p:cNvPr>
          <p:cNvSpPr/>
          <p:nvPr/>
        </p:nvSpPr>
        <p:spPr>
          <a:xfrm>
            <a:off x="5032944" y="229146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2" name="角丸四角形 3">
            <a:extLst>
              <a:ext uri="{FF2B5EF4-FFF2-40B4-BE49-F238E27FC236}">
                <a16:creationId xmlns:a16="http://schemas.microsoft.com/office/drawing/2014/main" id="{115A6CB0-2BA9-4BA5-8C5E-518C3EACDA4C}"/>
              </a:ext>
            </a:extLst>
          </p:cNvPr>
          <p:cNvSpPr/>
          <p:nvPr/>
        </p:nvSpPr>
        <p:spPr>
          <a:xfrm>
            <a:off x="4658546" y="111325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3" name="雲 282">
            <a:extLst>
              <a:ext uri="{FF2B5EF4-FFF2-40B4-BE49-F238E27FC236}">
                <a16:creationId xmlns:a16="http://schemas.microsoft.com/office/drawing/2014/main" id="{434A963E-C71F-4799-A214-D71F1DD490D8}"/>
              </a:ext>
            </a:extLst>
          </p:cNvPr>
          <p:cNvSpPr/>
          <p:nvPr/>
        </p:nvSpPr>
        <p:spPr>
          <a:xfrm rot="20971925">
            <a:off x="4673913" y="112824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284" name="図 283">
            <a:extLst>
              <a:ext uri="{FF2B5EF4-FFF2-40B4-BE49-F238E27FC236}">
                <a16:creationId xmlns:a16="http://schemas.microsoft.com/office/drawing/2014/main" id="{4177DEE6-8CC9-43CF-93BB-D7F5201AB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80242" y="1146468"/>
            <a:ext cx="720080" cy="98305"/>
          </a:xfrm>
          <a:prstGeom prst="rect">
            <a:avLst/>
          </a:prstGeom>
        </p:spPr>
      </p:pic>
      <p:cxnSp>
        <p:nvCxnSpPr>
          <p:cNvPr id="285" name="直線コネクタ 284">
            <a:extLst>
              <a:ext uri="{FF2B5EF4-FFF2-40B4-BE49-F238E27FC236}">
                <a16:creationId xmlns:a16="http://schemas.microsoft.com/office/drawing/2014/main" id="{58A6B861-E424-4BD3-8ADB-D4213E6CB48B}"/>
              </a:ext>
            </a:extLst>
          </p:cNvPr>
          <p:cNvCxnSpPr>
            <a:cxnSpLocks/>
          </p:cNvCxnSpPr>
          <p:nvPr/>
        </p:nvCxnSpPr>
        <p:spPr>
          <a:xfrm>
            <a:off x="4990852" y="174758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286" name="図 285">
            <a:extLst>
              <a:ext uri="{FF2B5EF4-FFF2-40B4-BE49-F238E27FC236}">
                <a16:creationId xmlns:a16="http://schemas.microsoft.com/office/drawing/2014/main" id="{A003C02B-431F-4408-92B6-75C9CBAD03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80347" y="1098631"/>
            <a:ext cx="421455" cy="341339"/>
          </a:xfrm>
          <a:prstGeom prst="rect">
            <a:avLst/>
          </a:prstGeom>
        </p:spPr>
      </p:pic>
      <p:sp>
        <p:nvSpPr>
          <p:cNvPr id="287" name="タイトル 1">
            <a:extLst>
              <a:ext uri="{FF2B5EF4-FFF2-40B4-BE49-F238E27FC236}">
                <a16:creationId xmlns:a16="http://schemas.microsoft.com/office/drawing/2014/main" id="{8E00ECEE-3489-49A1-AD57-5A215CB04612}"/>
              </a:ext>
            </a:extLst>
          </p:cNvPr>
          <p:cNvSpPr txBox="1">
            <a:spLocks/>
          </p:cNvSpPr>
          <p:nvPr/>
        </p:nvSpPr>
        <p:spPr bwMode="white">
          <a:xfrm>
            <a:off x="6113346" y="106533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288" name="サブタイトル 2">
            <a:extLst>
              <a:ext uri="{FF2B5EF4-FFF2-40B4-BE49-F238E27FC236}">
                <a16:creationId xmlns:a16="http://schemas.microsoft.com/office/drawing/2014/main" id="{20AE5BB1-D4C8-488B-AAC5-6B5A797877EA}"/>
              </a:ext>
            </a:extLst>
          </p:cNvPr>
          <p:cNvSpPr txBox="1">
            <a:spLocks/>
          </p:cNvSpPr>
          <p:nvPr/>
        </p:nvSpPr>
        <p:spPr bwMode="gray">
          <a:xfrm>
            <a:off x="4565154" y="104182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MAKING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サイエンス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CH) 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◇情報玉手箱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おらぁほうのみんようフェスタ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フレー！フレー！消防団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♢情報玉手箱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パブリックアクセス ♢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入間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知っチャオマイタウン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狭山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MAKING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サイエンス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CH) 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街コロンブス♢情報玉手箱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子育て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ハピクラ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キッズステーション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スペースシャワー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パブリックアクセス ♢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♢情報玉手箱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89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4FBB72C8-9BE9-4C75-BD39-DB92645F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6206333" y="4779273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0" name="直線コネクタ 289">
            <a:extLst>
              <a:ext uri="{FF2B5EF4-FFF2-40B4-BE49-F238E27FC236}">
                <a16:creationId xmlns:a16="http://schemas.microsoft.com/office/drawing/2014/main" id="{8F7F4E16-F0F9-4D06-BCF7-931CAFFFF6F0}"/>
              </a:ext>
            </a:extLst>
          </p:cNvPr>
          <p:cNvCxnSpPr>
            <a:cxnSpLocks/>
          </p:cNvCxnSpPr>
          <p:nvPr/>
        </p:nvCxnSpPr>
        <p:spPr>
          <a:xfrm>
            <a:off x="4990852" y="1640803"/>
            <a:ext cx="0" cy="35054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3E87538E-4C9F-413A-905D-DDA0B56ABD20}"/>
              </a:ext>
            </a:extLst>
          </p:cNvPr>
          <p:cNvSpPr/>
          <p:nvPr/>
        </p:nvSpPr>
        <p:spPr>
          <a:xfrm rot="20968163">
            <a:off x="4405353" y="116382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火）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3" name="正方形/長方形 292">
            <a:extLst>
              <a:ext uri="{FF2B5EF4-FFF2-40B4-BE49-F238E27FC236}">
                <a16:creationId xmlns:a16="http://schemas.microsoft.com/office/drawing/2014/main" id="{4B956CDB-6261-480F-A9EF-716A83B2B80C}"/>
              </a:ext>
            </a:extLst>
          </p:cNvPr>
          <p:cNvSpPr/>
          <p:nvPr/>
        </p:nvSpPr>
        <p:spPr>
          <a:xfrm>
            <a:off x="591124" y="7142604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826266C0-50AD-4F6E-9953-C6140EFD8FCC}"/>
              </a:ext>
            </a:extLst>
          </p:cNvPr>
          <p:cNvSpPr/>
          <p:nvPr/>
        </p:nvSpPr>
        <p:spPr>
          <a:xfrm>
            <a:off x="582743" y="8108338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5" name="正方形/長方形 294">
            <a:extLst>
              <a:ext uri="{FF2B5EF4-FFF2-40B4-BE49-F238E27FC236}">
                <a16:creationId xmlns:a16="http://schemas.microsoft.com/office/drawing/2014/main" id="{8E4659F9-90EA-43A4-81A0-1098DCE45A74}"/>
              </a:ext>
            </a:extLst>
          </p:cNvPr>
          <p:cNvSpPr/>
          <p:nvPr/>
        </p:nvSpPr>
        <p:spPr>
          <a:xfrm>
            <a:off x="581611" y="9056363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6" name="正方形/長方形 295">
            <a:extLst>
              <a:ext uri="{FF2B5EF4-FFF2-40B4-BE49-F238E27FC236}">
                <a16:creationId xmlns:a16="http://schemas.microsoft.com/office/drawing/2014/main" id="{98CD4794-6C11-466B-889D-1FF2FC9049E9}"/>
              </a:ext>
            </a:extLst>
          </p:cNvPr>
          <p:cNvSpPr/>
          <p:nvPr/>
        </p:nvSpPr>
        <p:spPr>
          <a:xfrm>
            <a:off x="591124" y="6925317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3890D175-7A5B-4721-A09A-076C956E62BB}"/>
              </a:ext>
            </a:extLst>
          </p:cNvPr>
          <p:cNvSpPr/>
          <p:nvPr/>
        </p:nvSpPr>
        <p:spPr>
          <a:xfrm>
            <a:off x="579047" y="8317116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D36C2970-5D33-4908-9BF5-0165377A9839}"/>
              </a:ext>
            </a:extLst>
          </p:cNvPr>
          <p:cNvSpPr/>
          <p:nvPr/>
        </p:nvSpPr>
        <p:spPr>
          <a:xfrm>
            <a:off x="579047" y="8846451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62999DDD-F6A4-41F0-A735-3A23FCDD35B8}"/>
              </a:ext>
            </a:extLst>
          </p:cNvPr>
          <p:cNvSpPr/>
          <p:nvPr/>
        </p:nvSpPr>
        <p:spPr>
          <a:xfrm>
            <a:off x="581611" y="841981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3BA9E3ED-2C64-49AE-9298-DD9A06C131E7}"/>
              </a:ext>
            </a:extLst>
          </p:cNvPr>
          <p:cNvSpPr/>
          <p:nvPr/>
        </p:nvSpPr>
        <p:spPr>
          <a:xfrm>
            <a:off x="586628" y="7032810"/>
            <a:ext cx="1624696" cy="8363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AE1BACB9-6C8C-4FAF-9A71-AB1C018DC889}"/>
              </a:ext>
            </a:extLst>
          </p:cNvPr>
          <p:cNvSpPr/>
          <p:nvPr/>
        </p:nvSpPr>
        <p:spPr>
          <a:xfrm>
            <a:off x="589003" y="7242921"/>
            <a:ext cx="1618436" cy="8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6AE9DF88-CA7B-4037-BB30-22C04BDFA029}"/>
              </a:ext>
            </a:extLst>
          </p:cNvPr>
          <p:cNvSpPr/>
          <p:nvPr/>
        </p:nvSpPr>
        <p:spPr>
          <a:xfrm>
            <a:off x="582176" y="9166708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A7259B8A-5CBD-4384-A259-0F01C785D248}"/>
              </a:ext>
            </a:extLst>
          </p:cNvPr>
          <p:cNvSpPr/>
          <p:nvPr/>
        </p:nvSpPr>
        <p:spPr>
          <a:xfrm>
            <a:off x="581715" y="8736567"/>
            <a:ext cx="1619464" cy="8483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BC7ADA33-EB35-45AE-8E19-9CE23AE43959}"/>
              </a:ext>
            </a:extLst>
          </p:cNvPr>
          <p:cNvSpPr/>
          <p:nvPr/>
        </p:nvSpPr>
        <p:spPr>
          <a:xfrm>
            <a:off x="588866" y="671705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6057BF1A-D42E-4A6B-8304-E656D8FA23BE}"/>
              </a:ext>
            </a:extLst>
          </p:cNvPr>
          <p:cNvSpPr/>
          <p:nvPr/>
        </p:nvSpPr>
        <p:spPr>
          <a:xfrm>
            <a:off x="590889" y="7457251"/>
            <a:ext cx="1610390" cy="9735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D6850580-785F-485E-B5BA-8CFB7E7048F3}"/>
              </a:ext>
            </a:extLst>
          </p:cNvPr>
          <p:cNvSpPr/>
          <p:nvPr/>
        </p:nvSpPr>
        <p:spPr>
          <a:xfrm>
            <a:off x="587291" y="617790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1D6F2242-1A38-4497-89CA-2C1B2065CA5E}"/>
              </a:ext>
            </a:extLst>
          </p:cNvPr>
          <p:cNvSpPr/>
          <p:nvPr/>
        </p:nvSpPr>
        <p:spPr>
          <a:xfrm>
            <a:off x="587564" y="639764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1B5EF1F3-E16F-4ADA-B71B-CBF4C8607390}"/>
              </a:ext>
            </a:extLst>
          </p:cNvPr>
          <p:cNvSpPr/>
          <p:nvPr/>
        </p:nvSpPr>
        <p:spPr>
          <a:xfrm>
            <a:off x="587586" y="607012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505DD444-70F8-4652-83A9-EB2F56229DCA}"/>
              </a:ext>
            </a:extLst>
          </p:cNvPr>
          <p:cNvSpPr/>
          <p:nvPr/>
        </p:nvSpPr>
        <p:spPr bwMode="gray">
          <a:xfrm>
            <a:off x="586882" y="596446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D681BE-BF1D-4148-91EE-C8E1FD7E1DDC}"/>
              </a:ext>
            </a:extLst>
          </p:cNvPr>
          <p:cNvSpPr/>
          <p:nvPr/>
        </p:nvSpPr>
        <p:spPr>
          <a:xfrm>
            <a:off x="587944" y="660946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1" name="角丸四角形 3">
            <a:extLst>
              <a:ext uri="{FF2B5EF4-FFF2-40B4-BE49-F238E27FC236}">
                <a16:creationId xmlns:a16="http://schemas.microsoft.com/office/drawing/2014/main" id="{CF34E75B-C848-4408-A7C3-A00D8124A947}"/>
              </a:ext>
            </a:extLst>
          </p:cNvPr>
          <p:cNvSpPr/>
          <p:nvPr/>
        </p:nvSpPr>
        <p:spPr>
          <a:xfrm>
            <a:off x="213546" y="543125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2" name="雲 311">
            <a:extLst>
              <a:ext uri="{FF2B5EF4-FFF2-40B4-BE49-F238E27FC236}">
                <a16:creationId xmlns:a16="http://schemas.microsoft.com/office/drawing/2014/main" id="{83F74CBC-0F52-4D7A-A512-45A6167E876C}"/>
              </a:ext>
            </a:extLst>
          </p:cNvPr>
          <p:cNvSpPr/>
          <p:nvPr/>
        </p:nvSpPr>
        <p:spPr>
          <a:xfrm rot="20971925">
            <a:off x="228913" y="544624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313" name="図 312">
            <a:extLst>
              <a:ext uri="{FF2B5EF4-FFF2-40B4-BE49-F238E27FC236}">
                <a16:creationId xmlns:a16="http://schemas.microsoft.com/office/drawing/2014/main" id="{94EBEA85-16EE-4BE8-A328-28A4F5C6D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5242" y="5464468"/>
            <a:ext cx="720080" cy="98305"/>
          </a:xfrm>
          <a:prstGeom prst="rect">
            <a:avLst/>
          </a:prstGeom>
        </p:spPr>
      </p:pic>
      <p:cxnSp>
        <p:nvCxnSpPr>
          <p:cNvPr id="314" name="直線コネクタ 313">
            <a:extLst>
              <a:ext uri="{FF2B5EF4-FFF2-40B4-BE49-F238E27FC236}">
                <a16:creationId xmlns:a16="http://schemas.microsoft.com/office/drawing/2014/main" id="{EA5D316E-2DBC-4B19-9518-9ECCD32F02CD}"/>
              </a:ext>
            </a:extLst>
          </p:cNvPr>
          <p:cNvCxnSpPr>
            <a:cxnSpLocks/>
          </p:cNvCxnSpPr>
          <p:nvPr/>
        </p:nvCxnSpPr>
        <p:spPr>
          <a:xfrm>
            <a:off x="545852" y="606558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315" name="図 314">
            <a:extLst>
              <a:ext uri="{FF2B5EF4-FFF2-40B4-BE49-F238E27FC236}">
                <a16:creationId xmlns:a16="http://schemas.microsoft.com/office/drawing/2014/main" id="{EA0E389A-3525-405B-9F58-CA9CB6DB1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35347" y="5416631"/>
            <a:ext cx="421455" cy="341339"/>
          </a:xfrm>
          <a:prstGeom prst="rect">
            <a:avLst/>
          </a:prstGeom>
        </p:spPr>
      </p:pic>
      <p:sp>
        <p:nvSpPr>
          <p:cNvPr id="316" name="タイトル 1">
            <a:extLst>
              <a:ext uri="{FF2B5EF4-FFF2-40B4-BE49-F238E27FC236}">
                <a16:creationId xmlns:a16="http://schemas.microsoft.com/office/drawing/2014/main" id="{4650DD8D-55A6-4A2D-BA33-B1337CAEB4FB}"/>
              </a:ext>
            </a:extLst>
          </p:cNvPr>
          <p:cNvSpPr txBox="1">
            <a:spLocks/>
          </p:cNvSpPr>
          <p:nvPr/>
        </p:nvSpPr>
        <p:spPr bwMode="white">
          <a:xfrm>
            <a:off x="1668346" y="538333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317" name="サブタイトル 2">
            <a:extLst>
              <a:ext uri="{FF2B5EF4-FFF2-40B4-BE49-F238E27FC236}">
                <a16:creationId xmlns:a16="http://schemas.microsoft.com/office/drawing/2014/main" id="{0827F186-AB7C-4E41-B485-B1C9647B9846}"/>
              </a:ext>
            </a:extLst>
          </p:cNvPr>
          <p:cNvSpPr txBox="1">
            <a:spLocks/>
          </p:cNvSpPr>
          <p:nvPr/>
        </p:nvSpPr>
        <p:spPr bwMode="gray">
          <a:xfrm>
            <a:off x="126504" y="535982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わらしべちゃんねる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茨城県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◇情報玉手箱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おらぁほうのみんようフェスタ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フレー！フレー！消防団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♢情報玉手箱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パブリックアクセス ♢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入間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知っチャオマイタウン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狭山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わらしべちゃんねる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茨城県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街コロンブス♢情報玉手箱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神保町昭和歌謡倶楽部～中森 明菜～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スペースシャワー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パブリックアクセス ♢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♢情報玉手箱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18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14D3AAB8-9637-4301-8D91-5F1C62CFA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1761333" y="9097273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7D489143-1F1C-4CCD-BE3C-C89D1CF3D50B}"/>
              </a:ext>
            </a:extLst>
          </p:cNvPr>
          <p:cNvCxnSpPr>
            <a:cxnSpLocks/>
          </p:cNvCxnSpPr>
          <p:nvPr/>
        </p:nvCxnSpPr>
        <p:spPr>
          <a:xfrm>
            <a:off x="545852" y="5958803"/>
            <a:ext cx="0" cy="35054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99099915-2BA3-4C43-835F-61CA75D33D39}"/>
              </a:ext>
            </a:extLst>
          </p:cNvPr>
          <p:cNvSpPr/>
          <p:nvPr/>
        </p:nvSpPr>
        <p:spPr>
          <a:xfrm rot="20968163">
            <a:off x="-39647" y="548182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1" name="正方形/長方形 350">
            <a:extLst>
              <a:ext uri="{FF2B5EF4-FFF2-40B4-BE49-F238E27FC236}">
                <a16:creationId xmlns:a16="http://schemas.microsoft.com/office/drawing/2014/main" id="{75015CF5-2AC2-49D7-9E93-F640A6C0DFB5}"/>
              </a:ext>
            </a:extLst>
          </p:cNvPr>
          <p:cNvSpPr/>
          <p:nvPr/>
        </p:nvSpPr>
        <p:spPr>
          <a:xfrm>
            <a:off x="5036124" y="7148954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2" name="正方形/長方形 351">
            <a:extLst>
              <a:ext uri="{FF2B5EF4-FFF2-40B4-BE49-F238E27FC236}">
                <a16:creationId xmlns:a16="http://schemas.microsoft.com/office/drawing/2014/main" id="{31B1A3BF-0447-48C9-B821-8B94BBC480D3}"/>
              </a:ext>
            </a:extLst>
          </p:cNvPr>
          <p:cNvSpPr/>
          <p:nvPr/>
        </p:nvSpPr>
        <p:spPr>
          <a:xfrm>
            <a:off x="5027743" y="8114688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3" name="正方形/長方形 352">
            <a:extLst>
              <a:ext uri="{FF2B5EF4-FFF2-40B4-BE49-F238E27FC236}">
                <a16:creationId xmlns:a16="http://schemas.microsoft.com/office/drawing/2014/main" id="{92816FBC-ADE5-4D39-8686-2B487F2C34C7}"/>
              </a:ext>
            </a:extLst>
          </p:cNvPr>
          <p:cNvSpPr/>
          <p:nvPr/>
        </p:nvSpPr>
        <p:spPr>
          <a:xfrm>
            <a:off x="5026611" y="9062713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4" name="正方形/長方形 353">
            <a:extLst>
              <a:ext uri="{FF2B5EF4-FFF2-40B4-BE49-F238E27FC236}">
                <a16:creationId xmlns:a16="http://schemas.microsoft.com/office/drawing/2014/main" id="{B870C5B4-1F84-4D6E-9DC1-ABCC980A8D33}"/>
              </a:ext>
            </a:extLst>
          </p:cNvPr>
          <p:cNvSpPr/>
          <p:nvPr/>
        </p:nvSpPr>
        <p:spPr>
          <a:xfrm>
            <a:off x="5036124" y="6931667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5" name="正方形/長方形 354">
            <a:extLst>
              <a:ext uri="{FF2B5EF4-FFF2-40B4-BE49-F238E27FC236}">
                <a16:creationId xmlns:a16="http://schemas.microsoft.com/office/drawing/2014/main" id="{62DF10FB-F3E5-4220-B3AF-59971C5CACF8}"/>
              </a:ext>
            </a:extLst>
          </p:cNvPr>
          <p:cNvSpPr/>
          <p:nvPr/>
        </p:nvSpPr>
        <p:spPr>
          <a:xfrm>
            <a:off x="5024047" y="8323466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6" name="正方形/長方形 355">
            <a:extLst>
              <a:ext uri="{FF2B5EF4-FFF2-40B4-BE49-F238E27FC236}">
                <a16:creationId xmlns:a16="http://schemas.microsoft.com/office/drawing/2014/main" id="{C58618AD-C063-4302-B295-E4A1B7348B5A}"/>
              </a:ext>
            </a:extLst>
          </p:cNvPr>
          <p:cNvSpPr/>
          <p:nvPr/>
        </p:nvSpPr>
        <p:spPr>
          <a:xfrm>
            <a:off x="5024047" y="8852801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7" name="正方形/長方形 356">
            <a:extLst>
              <a:ext uri="{FF2B5EF4-FFF2-40B4-BE49-F238E27FC236}">
                <a16:creationId xmlns:a16="http://schemas.microsoft.com/office/drawing/2014/main" id="{0AE46335-F071-4546-BF65-FF830AFF3DE5}"/>
              </a:ext>
            </a:extLst>
          </p:cNvPr>
          <p:cNvSpPr/>
          <p:nvPr/>
        </p:nvSpPr>
        <p:spPr>
          <a:xfrm>
            <a:off x="5026611" y="842616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8" name="正方形/長方形 357">
            <a:extLst>
              <a:ext uri="{FF2B5EF4-FFF2-40B4-BE49-F238E27FC236}">
                <a16:creationId xmlns:a16="http://schemas.microsoft.com/office/drawing/2014/main" id="{E0A1FDD3-6469-406C-BDF2-CB8E5D727881}"/>
              </a:ext>
            </a:extLst>
          </p:cNvPr>
          <p:cNvSpPr/>
          <p:nvPr/>
        </p:nvSpPr>
        <p:spPr>
          <a:xfrm>
            <a:off x="5031628" y="7039160"/>
            <a:ext cx="1624696" cy="8363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9" name="正方形/長方形 358">
            <a:extLst>
              <a:ext uri="{FF2B5EF4-FFF2-40B4-BE49-F238E27FC236}">
                <a16:creationId xmlns:a16="http://schemas.microsoft.com/office/drawing/2014/main" id="{3B94172F-BECE-4D76-9F55-A3B8F2AA532B}"/>
              </a:ext>
            </a:extLst>
          </p:cNvPr>
          <p:cNvSpPr/>
          <p:nvPr/>
        </p:nvSpPr>
        <p:spPr>
          <a:xfrm>
            <a:off x="5034003" y="7249271"/>
            <a:ext cx="1618436" cy="8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0" name="正方形/長方形 359">
            <a:extLst>
              <a:ext uri="{FF2B5EF4-FFF2-40B4-BE49-F238E27FC236}">
                <a16:creationId xmlns:a16="http://schemas.microsoft.com/office/drawing/2014/main" id="{7A3FD324-C8B4-44CC-BB5F-AE8687D900D9}"/>
              </a:ext>
            </a:extLst>
          </p:cNvPr>
          <p:cNvSpPr/>
          <p:nvPr/>
        </p:nvSpPr>
        <p:spPr>
          <a:xfrm>
            <a:off x="5027176" y="9173058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1" name="正方形/長方形 360">
            <a:extLst>
              <a:ext uri="{FF2B5EF4-FFF2-40B4-BE49-F238E27FC236}">
                <a16:creationId xmlns:a16="http://schemas.microsoft.com/office/drawing/2014/main" id="{BB4C8996-9F0C-4D27-B0AE-C567906536F9}"/>
              </a:ext>
            </a:extLst>
          </p:cNvPr>
          <p:cNvSpPr/>
          <p:nvPr/>
        </p:nvSpPr>
        <p:spPr>
          <a:xfrm>
            <a:off x="5026715" y="8742917"/>
            <a:ext cx="1619464" cy="8483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2" name="正方形/長方形 361">
            <a:extLst>
              <a:ext uri="{FF2B5EF4-FFF2-40B4-BE49-F238E27FC236}">
                <a16:creationId xmlns:a16="http://schemas.microsoft.com/office/drawing/2014/main" id="{69B3C7CA-A6D2-49B4-87CF-E23D95F5CC04}"/>
              </a:ext>
            </a:extLst>
          </p:cNvPr>
          <p:cNvSpPr/>
          <p:nvPr/>
        </p:nvSpPr>
        <p:spPr>
          <a:xfrm>
            <a:off x="5033866" y="672340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3" name="正方形/長方形 362">
            <a:extLst>
              <a:ext uri="{FF2B5EF4-FFF2-40B4-BE49-F238E27FC236}">
                <a16:creationId xmlns:a16="http://schemas.microsoft.com/office/drawing/2014/main" id="{DD0237EE-8B8F-4FD3-850A-E4B775E721D5}"/>
              </a:ext>
            </a:extLst>
          </p:cNvPr>
          <p:cNvSpPr/>
          <p:nvPr/>
        </p:nvSpPr>
        <p:spPr>
          <a:xfrm>
            <a:off x="5035889" y="7463601"/>
            <a:ext cx="1610390" cy="9735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4" name="正方形/長方形 363">
            <a:extLst>
              <a:ext uri="{FF2B5EF4-FFF2-40B4-BE49-F238E27FC236}">
                <a16:creationId xmlns:a16="http://schemas.microsoft.com/office/drawing/2014/main" id="{6AFE5D38-9675-4627-8C83-B96A57AC62EE}"/>
              </a:ext>
            </a:extLst>
          </p:cNvPr>
          <p:cNvSpPr/>
          <p:nvPr/>
        </p:nvSpPr>
        <p:spPr>
          <a:xfrm>
            <a:off x="5032291" y="618425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5" name="正方形/長方形 364">
            <a:extLst>
              <a:ext uri="{FF2B5EF4-FFF2-40B4-BE49-F238E27FC236}">
                <a16:creationId xmlns:a16="http://schemas.microsoft.com/office/drawing/2014/main" id="{34050DEC-4F2E-46B9-ADE3-A1AD431D35F2}"/>
              </a:ext>
            </a:extLst>
          </p:cNvPr>
          <p:cNvSpPr/>
          <p:nvPr/>
        </p:nvSpPr>
        <p:spPr>
          <a:xfrm>
            <a:off x="5032564" y="640399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6" name="正方形/長方形 365">
            <a:extLst>
              <a:ext uri="{FF2B5EF4-FFF2-40B4-BE49-F238E27FC236}">
                <a16:creationId xmlns:a16="http://schemas.microsoft.com/office/drawing/2014/main" id="{6CC5770C-62E2-49AB-A30A-5850D220DD50}"/>
              </a:ext>
            </a:extLst>
          </p:cNvPr>
          <p:cNvSpPr/>
          <p:nvPr/>
        </p:nvSpPr>
        <p:spPr>
          <a:xfrm>
            <a:off x="5032586" y="607647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7" name="正方形/長方形 366">
            <a:extLst>
              <a:ext uri="{FF2B5EF4-FFF2-40B4-BE49-F238E27FC236}">
                <a16:creationId xmlns:a16="http://schemas.microsoft.com/office/drawing/2014/main" id="{97D56FBB-2BDE-4914-8D1E-625A6D77E462}"/>
              </a:ext>
            </a:extLst>
          </p:cNvPr>
          <p:cNvSpPr/>
          <p:nvPr/>
        </p:nvSpPr>
        <p:spPr bwMode="gray">
          <a:xfrm>
            <a:off x="5031882" y="597081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8" name="正方形/長方形 367">
            <a:extLst>
              <a:ext uri="{FF2B5EF4-FFF2-40B4-BE49-F238E27FC236}">
                <a16:creationId xmlns:a16="http://schemas.microsoft.com/office/drawing/2014/main" id="{99DDA8D2-EFD2-473B-91D3-8595DA05BFF7}"/>
              </a:ext>
            </a:extLst>
          </p:cNvPr>
          <p:cNvSpPr/>
          <p:nvPr/>
        </p:nvSpPr>
        <p:spPr>
          <a:xfrm>
            <a:off x="5032944" y="661581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9" name="角丸四角形 3">
            <a:extLst>
              <a:ext uri="{FF2B5EF4-FFF2-40B4-BE49-F238E27FC236}">
                <a16:creationId xmlns:a16="http://schemas.microsoft.com/office/drawing/2014/main" id="{818F02CF-9D36-4736-9E28-DD0F28E6E2F1}"/>
              </a:ext>
            </a:extLst>
          </p:cNvPr>
          <p:cNvSpPr/>
          <p:nvPr/>
        </p:nvSpPr>
        <p:spPr>
          <a:xfrm>
            <a:off x="4658546" y="543760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0" name="雲 369">
            <a:extLst>
              <a:ext uri="{FF2B5EF4-FFF2-40B4-BE49-F238E27FC236}">
                <a16:creationId xmlns:a16="http://schemas.microsoft.com/office/drawing/2014/main" id="{5D34259E-B326-4467-8B0D-B40F026B0EC6}"/>
              </a:ext>
            </a:extLst>
          </p:cNvPr>
          <p:cNvSpPr/>
          <p:nvPr/>
        </p:nvSpPr>
        <p:spPr>
          <a:xfrm rot="20971925">
            <a:off x="4673913" y="545259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371" name="図 370">
            <a:extLst>
              <a:ext uri="{FF2B5EF4-FFF2-40B4-BE49-F238E27FC236}">
                <a16:creationId xmlns:a16="http://schemas.microsoft.com/office/drawing/2014/main" id="{D46C14FF-548E-4760-AACF-9A7A7CE6A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80242" y="5470818"/>
            <a:ext cx="720080" cy="98305"/>
          </a:xfrm>
          <a:prstGeom prst="rect">
            <a:avLst/>
          </a:prstGeom>
        </p:spPr>
      </p:pic>
      <p:cxnSp>
        <p:nvCxnSpPr>
          <p:cNvPr id="372" name="直線コネクタ 371">
            <a:extLst>
              <a:ext uri="{FF2B5EF4-FFF2-40B4-BE49-F238E27FC236}">
                <a16:creationId xmlns:a16="http://schemas.microsoft.com/office/drawing/2014/main" id="{1E094D64-6181-4EDD-98EB-F8BC2150F46A}"/>
              </a:ext>
            </a:extLst>
          </p:cNvPr>
          <p:cNvCxnSpPr>
            <a:cxnSpLocks/>
          </p:cNvCxnSpPr>
          <p:nvPr/>
        </p:nvCxnSpPr>
        <p:spPr>
          <a:xfrm>
            <a:off x="4990852" y="607193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373" name="図 372">
            <a:extLst>
              <a:ext uri="{FF2B5EF4-FFF2-40B4-BE49-F238E27FC236}">
                <a16:creationId xmlns:a16="http://schemas.microsoft.com/office/drawing/2014/main" id="{F30855F5-E0D5-406B-910B-F1391615B3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80347" y="5422981"/>
            <a:ext cx="421455" cy="341339"/>
          </a:xfrm>
          <a:prstGeom prst="rect">
            <a:avLst/>
          </a:prstGeom>
        </p:spPr>
      </p:pic>
      <p:sp>
        <p:nvSpPr>
          <p:cNvPr id="374" name="タイトル 1">
            <a:extLst>
              <a:ext uri="{FF2B5EF4-FFF2-40B4-BE49-F238E27FC236}">
                <a16:creationId xmlns:a16="http://schemas.microsoft.com/office/drawing/2014/main" id="{A4459B08-8778-495B-A784-D39EA9597FDC}"/>
              </a:ext>
            </a:extLst>
          </p:cNvPr>
          <p:cNvSpPr txBox="1">
            <a:spLocks/>
          </p:cNvSpPr>
          <p:nvPr/>
        </p:nvSpPr>
        <p:spPr bwMode="white">
          <a:xfrm>
            <a:off x="6113346" y="538968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375" name="サブタイトル 2">
            <a:extLst>
              <a:ext uri="{FF2B5EF4-FFF2-40B4-BE49-F238E27FC236}">
                <a16:creationId xmlns:a16="http://schemas.microsoft.com/office/drawing/2014/main" id="{F2200E15-BEF5-4A07-97F0-DF8A561BD41A}"/>
              </a:ext>
            </a:extLst>
          </p:cNvPr>
          <p:cNvSpPr txBox="1">
            <a:spLocks/>
          </p:cNvSpPr>
          <p:nvPr/>
        </p:nvSpPr>
        <p:spPr bwMode="gray">
          <a:xfrm>
            <a:off x="4571504" y="536617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 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わらしべちゃんねる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茨城県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◇情報玉手箱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おらぁほうのみんようフェスタ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フレー！フレー！消防団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♢情報玉手箱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パブリックアクセス ♢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入間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知っチャオマイタウン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狭山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わらしべちゃんねる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茨城県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街コロンブス♢情報玉手箱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神保町昭和歌謡倶楽部～中森 明菜～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スペースシャワー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パブリックアクセス ♢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♢情報玉手箱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76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45860565-765D-4F1A-8175-DA418FEE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6206333" y="9103623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7" name="直線コネクタ 376">
            <a:extLst>
              <a:ext uri="{FF2B5EF4-FFF2-40B4-BE49-F238E27FC236}">
                <a16:creationId xmlns:a16="http://schemas.microsoft.com/office/drawing/2014/main" id="{0342D417-AD9D-4461-9403-816455F5C333}"/>
              </a:ext>
            </a:extLst>
          </p:cNvPr>
          <p:cNvCxnSpPr>
            <a:cxnSpLocks/>
          </p:cNvCxnSpPr>
          <p:nvPr/>
        </p:nvCxnSpPr>
        <p:spPr>
          <a:xfrm>
            <a:off x="4990852" y="5965153"/>
            <a:ext cx="0" cy="35054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78" name="正方形/長方形 377">
            <a:extLst>
              <a:ext uri="{FF2B5EF4-FFF2-40B4-BE49-F238E27FC236}">
                <a16:creationId xmlns:a16="http://schemas.microsoft.com/office/drawing/2014/main" id="{FDB9AD6F-87A6-4322-A7AB-4C77189A189E}"/>
              </a:ext>
            </a:extLst>
          </p:cNvPr>
          <p:cNvSpPr/>
          <p:nvPr/>
        </p:nvSpPr>
        <p:spPr>
          <a:xfrm rot="20968163">
            <a:off x="4405353" y="548817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0" name="正方形/長方形 259">
            <a:extLst>
              <a:ext uri="{FF2B5EF4-FFF2-40B4-BE49-F238E27FC236}">
                <a16:creationId xmlns:a16="http://schemas.microsoft.com/office/drawing/2014/main" id="{B2ECD321-8574-4DC8-9677-48812A85273C}"/>
              </a:ext>
            </a:extLst>
          </p:cNvPr>
          <p:cNvSpPr/>
          <p:nvPr/>
        </p:nvSpPr>
        <p:spPr>
          <a:xfrm>
            <a:off x="2813624" y="7142604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9" name="正方形/長方形 378">
            <a:extLst>
              <a:ext uri="{FF2B5EF4-FFF2-40B4-BE49-F238E27FC236}">
                <a16:creationId xmlns:a16="http://schemas.microsoft.com/office/drawing/2014/main" id="{573B07D5-88DF-43C1-B4BB-3C410F962F84}"/>
              </a:ext>
            </a:extLst>
          </p:cNvPr>
          <p:cNvSpPr/>
          <p:nvPr/>
        </p:nvSpPr>
        <p:spPr>
          <a:xfrm>
            <a:off x="2805243" y="8108338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62FCBC5-A6CD-4417-9855-BAB5B54CDEAA}"/>
              </a:ext>
            </a:extLst>
          </p:cNvPr>
          <p:cNvSpPr/>
          <p:nvPr/>
        </p:nvSpPr>
        <p:spPr>
          <a:xfrm>
            <a:off x="2804111" y="9056363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1" name="正方形/長方形 380">
            <a:extLst>
              <a:ext uri="{FF2B5EF4-FFF2-40B4-BE49-F238E27FC236}">
                <a16:creationId xmlns:a16="http://schemas.microsoft.com/office/drawing/2014/main" id="{7E5BDE0F-8C25-4D95-845C-C8AD5DC0083E}"/>
              </a:ext>
            </a:extLst>
          </p:cNvPr>
          <p:cNvSpPr/>
          <p:nvPr/>
        </p:nvSpPr>
        <p:spPr>
          <a:xfrm>
            <a:off x="2813624" y="6925317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2" name="正方形/長方形 381">
            <a:extLst>
              <a:ext uri="{FF2B5EF4-FFF2-40B4-BE49-F238E27FC236}">
                <a16:creationId xmlns:a16="http://schemas.microsoft.com/office/drawing/2014/main" id="{95CE497F-8BE0-45F0-80BC-A1DB37F6A2C1}"/>
              </a:ext>
            </a:extLst>
          </p:cNvPr>
          <p:cNvSpPr/>
          <p:nvPr/>
        </p:nvSpPr>
        <p:spPr>
          <a:xfrm>
            <a:off x="2801547" y="8317116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3" name="正方形/長方形 382">
            <a:extLst>
              <a:ext uri="{FF2B5EF4-FFF2-40B4-BE49-F238E27FC236}">
                <a16:creationId xmlns:a16="http://schemas.microsoft.com/office/drawing/2014/main" id="{91378EBD-B818-4FE3-AF2D-019CCE94FB12}"/>
              </a:ext>
            </a:extLst>
          </p:cNvPr>
          <p:cNvSpPr/>
          <p:nvPr/>
        </p:nvSpPr>
        <p:spPr>
          <a:xfrm>
            <a:off x="2801547" y="8846451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4" name="正方形/長方形 383">
            <a:extLst>
              <a:ext uri="{FF2B5EF4-FFF2-40B4-BE49-F238E27FC236}">
                <a16:creationId xmlns:a16="http://schemas.microsoft.com/office/drawing/2014/main" id="{975B609C-1A44-422E-ADBA-5338AB6C2240}"/>
              </a:ext>
            </a:extLst>
          </p:cNvPr>
          <p:cNvSpPr/>
          <p:nvPr/>
        </p:nvSpPr>
        <p:spPr>
          <a:xfrm>
            <a:off x="2804111" y="841981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5" name="正方形/長方形 384">
            <a:extLst>
              <a:ext uri="{FF2B5EF4-FFF2-40B4-BE49-F238E27FC236}">
                <a16:creationId xmlns:a16="http://schemas.microsoft.com/office/drawing/2014/main" id="{31BD1E05-3E97-455A-A3A3-89D28682B8DA}"/>
              </a:ext>
            </a:extLst>
          </p:cNvPr>
          <p:cNvSpPr/>
          <p:nvPr/>
        </p:nvSpPr>
        <p:spPr>
          <a:xfrm>
            <a:off x="2809128" y="7032810"/>
            <a:ext cx="1624696" cy="8363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6" name="正方形/長方形 385">
            <a:extLst>
              <a:ext uri="{FF2B5EF4-FFF2-40B4-BE49-F238E27FC236}">
                <a16:creationId xmlns:a16="http://schemas.microsoft.com/office/drawing/2014/main" id="{3D87E67F-E3FD-41D4-B055-10250563FAF9}"/>
              </a:ext>
            </a:extLst>
          </p:cNvPr>
          <p:cNvSpPr/>
          <p:nvPr/>
        </p:nvSpPr>
        <p:spPr>
          <a:xfrm>
            <a:off x="2811503" y="7242921"/>
            <a:ext cx="1618436" cy="8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7" name="正方形/長方形 386">
            <a:extLst>
              <a:ext uri="{FF2B5EF4-FFF2-40B4-BE49-F238E27FC236}">
                <a16:creationId xmlns:a16="http://schemas.microsoft.com/office/drawing/2014/main" id="{88AD376E-DF30-4382-BAD6-0C97EDBC4C44}"/>
              </a:ext>
            </a:extLst>
          </p:cNvPr>
          <p:cNvSpPr/>
          <p:nvPr/>
        </p:nvSpPr>
        <p:spPr>
          <a:xfrm>
            <a:off x="2804676" y="9166708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8" name="正方形/長方形 387">
            <a:extLst>
              <a:ext uri="{FF2B5EF4-FFF2-40B4-BE49-F238E27FC236}">
                <a16:creationId xmlns:a16="http://schemas.microsoft.com/office/drawing/2014/main" id="{389D6F11-9DC9-45B6-930F-D5E2CB4E15CC}"/>
              </a:ext>
            </a:extLst>
          </p:cNvPr>
          <p:cNvSpPr/>
          <p:nvPr/>
        </p:nvSpPr>
        <p:spPr>
          <a:xfrm>
            <a:off x="2804215" y="8736567"/>
            <a:ext cx="1619464" cy="8483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9" name="正方形/長方形 388">
            <a:extLst>
              <a:ext uri="{FF2B5EF4-FFF2-40B4-BE49-F238E27FC236}">
                <a16:creationId xmlns:a16="http://schemas.microsoft.com/office/drawing/2014/main" id="{F3E66B3D-1737-47B9-8088-99F4C690CDDD}"/>
              </a:ext>
            </a:extLst>
          </p:cNvPr>
          <p:cNvSpPr/>
          <p:nvPr/>
        </p:nvSpPr>
        <p:spPr>
          <a:xfrm>
            <a:off x="2811366" y="671705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0" name="正方形/長方形 389">
            <a:extLst>
              <a:ext uri="{FF2B5EF4-FFF2-40B4-BE49-F238E27FC236}">
                <a16:creationId xmlns:a16="http://schemas.microsoft.com/office/drawing/2014/main" id="{DCF4E033-B14C-4C41-AC98-A4637EA00911}"/>
              </a:ext>
            </a:extLst>
          </p:cNvPr>
          <p:cNvSpPr/>
          <p:nvPr/>
        </p:nvSpPr>
        <p:spPr>
          <a:xfrm>
            <a:off x="2813389" y="7457251"/>
            <a:ext cx="1610390" cy="9735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1" name="正方形/長方形 390">
            <a:extLst>
              <a:ext uri="{FF2B5EF4-FFF2-40B4-BE49-F238E27FC236}">
                <a16:creationId xmlns:a16="http://schemas.microsoft.com/office/drawing/2014/main" id="{6EFCC9FE-770A-4904-98DE-0A26F3E73E38}"/>
              </a:ext>
            </a:extLst>
          </p:cNvPr>
          <p:cNvSpPr/>
          <p:nvPr/>
        </p:nvSpPr>
        <p:spPr>
          <a:xfrm>
            <a:off x="2809791" y="617790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2" name="正方形/長方形 391">
            <a:extLst>
              <a:ext uri="{FF2B5EF4-FFF2-40B4-BE49-F238E27FC236}">
                <a16:creationId xmlns:a16="http://schemas.microsoft.com/office/drawing/2014/main" id="{CD52FF3B-77CA-43D8-B318-D812F888F112}"/>
              </a:ext>
            </a:extLst>
          </p:cNvPr>
          <p:cNvSpPr/>
          <p:nvPr/>
        </p:nvSpPr>
        <p:spPr>
          <a:xfrm>
            <a:off x="2810064" y="639764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3" name="正方形/長方形 392">
            <a:extLst>
              <a:ext uri="{FF2B5EF4-FFF2-40B4-BE49-F238E27FC236}">
                <a16:creationId xmlns:a16="http://schemas.microsoft.com/office/drawing/2014/main" id="{2BC0085E-4292-40F2-9168-F8485686477F}"/>
              </a:ext>
            </a:extLst>
          </p:cNvPr>
          <p:cNvSpPr/>
          <p:nvPr/>
        </p:nvSpPr>
        <p:spPr>
          <a:xfrm>
            <a:off x="2810086" y="607012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4" name="正方形/長方形 393">
            <a:extLst>
              <a:ext uri="{FF2B5EF4-FFF2-40B4-BE49-F238E27FC236}">
                <a16:creationId xmlns:a16="http://schemas.microsoft.com/office/drawing/2014/main" id="{E1D67767-E8AA-4439-9443-E453AD6F7095}"/>
              </a:ext>
            </a:extLst>
          </p:cNvPr>
          <p:cNvSpPr/>
          <p:nvPr/>
        </p:nvSpPr>
        <p:spPr bwMode="gray">
          <a:xfrm>
            <a:off x="2809382" y="596446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5" name="正方形/長方形 394">
            <a:extLst>
              <a:ext uri="{FF2B5EF4-FFF2-40B4-BE49-F238E27FC236}">
                <a16:creationId xmlns:a16="http://schemas.microsoft.com/office/drawing/2014/main" id="{BF8A36C1-AE91-495B-8C6B-741DE41D510A}"/>
              </a:ext>
            </a:extLst>
          </p:cNvPr>
          <p:cNvSpPr/>
          <p:nvPr/>
        </p:nvSpPr>
        <p:spPr>
          <a:xfrm>
            <a:off x="2810444" y="660946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6" name="角丸四角形 3">
            <a:extLst>
              <a:ext uri="{FF2B5EF4-FFF2-40B4-BE49-F238E27FC236}">
                <a16:creationId xmlns:a16="http://schemas.microsoft.com/office/drawing/2014/main" id="{3C0F527B-5E76-4A57-814B-D78BF2C15C3B}"/>
              </a:ext>
            </a:extLst>
          </p:cNvPr>
          <p:cNvSpPr/>
          <p:nvPr/>
        </p:nvSpPr>
        <p:spPr>
          <a:xfrm>
            <a:off x="2436046" y="543125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7" name="雲 396">
            <a:extLst>
              <a:ext uri="{FF2B5EF4-FFF2-40B4-BE49-F238E27FC236}">
                <a16:creationId xmlns:a16="http://schemas.microsoft.com/office/drawing/2014/main" id="{DC35C751-D0FE-421A-8F66-25C1B041A9A4}"/>
              </a:ext>
            </a:extLst>
          </p:cNvPr>
          <p:cNvSpPr/>
          <p:nvPr/>
        </p:nvSpPr>
        <p:spPr>
          <a:xfrm rot="20971925">
            <a:off x="2451413" y="544624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398" name="図 397">
            <a:extLst>
              <a:ext uri="{FF2B5EF4-FFF2-40B4-BE49-F238E27FC236}">
                <a16:creationId xmlns:a16="http://schemas.microsoft.com/office/drawing/2014/main" id="{44B3177B-8ABB-44AA-AA75-E6E48C47E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57742" y="5464468"/>
            <a:ext cx="720080" cy="98305"/>
          </a:xfrm>
          <a:prstGeom prst="rect">
            <a:avLst/>
          </a:prstGeom>
        </p:spPr>
      </p:pic>
      <p:cxnSp>
        <p:nvCxnSpPr>
          <p:cNvPr id="399" name="直線コネクタ 398">
            <a:extLst>
              <a:ext uri="{FF2B5EF4-FFF2-40B4-BE49-F238E27FC236}">
                <a16:creationId xmlns:a16="http://schemas.microsoft.com/office/drawing/2014/main" id="{43A30A3C-9524-42A9-85EE-6757D445CEAC}"/>
              </a:ext>
            </a:extLst>
          </p:cNvPr>
          <p:cNvCxnSpPr>
            <a:cxnSpLocks/>
          </p:cNvCxnSpPr>
          <p:nvPr/>
        </p:nvCxnSpPr>
        <p:spPr>
          <a:xfrm>
            <a:off x="2768352" y="606558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400" name="図 399">
            <a:extLst>
              <a:ext uri="{FF2B5EF4-FFF2-40B4-BE49-F238E27FC236}">
                <a16:creationId xmlns:a16="http://schemas.microsoft.com/office/drawing/2014/main" id="{C32C4940-BD23-4CA1-B8BD-F514626262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957847" y="5416631"/>
            <a:ext cx="421455" cy="341339"/>
          </a:xfrm>
          <a:prstGeom prst="rect">
            <a:avLst/>
          </a:prstGeom>
        </p:spPr>
      </p:pic>
      <p:sp>
        <p:nvSpPr>
          <p:cNvPr id="401" name="タイトル 1">
            <a:extLst>
              <a:ext uri="{FF2B5EF4-FFF2-40B4-BE49-F238E27FC236}">
                <a16:creationId xmlns:a16="http://schemas.microsoft.com/office/drawing/2014/main" id="{DB6A78E7-1905-4957-9F2F-12A160690823}"/>
              </a:ext>
            </a:extLst>
          </p:cNvPr>
          <p:cNvSpPr txBox="1">
            <a:spLocks/>
          </p:cNvSpPr>
          <p:nvPr/>
        </p:nvSpPr>
        <p:spPr bwMode="white">
          <a:xfrm>
            <a:off x="3890846" y="538333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402" name="サブタイトル 2">
            <a:extLst>
              <a:ext uri="{FF2B5EF4-FFF2-40B4-BE49-F238E27FC236}">
                <a16:creationId xmlns:a16="http://schemas.microsoft.com/office/drawing/2014/main" id="{3434DDD7-2D54-4E09-B68B-580ECB8AF9A1}"/>
              </a:ext>
            </a:extLst>
          </p:cNvPr>
          <p:cNvSpPr txBox="1">
            <a:spLocks/>
          </p:cNvSpPr>
          <p:nvPr/>
        </p:nvSpPr>
        <p:spPr bwMode="gray">
          <a:xfrm>
            <a:off x="2355354" y="536617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 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MAKING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サイエンス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CH) 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◇情報玉手箱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おらぁほうのみんようフェスタ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フレー！フレー！消防団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♢情報玉手箱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パブリックアクセス ♢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入間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知っチャオマイタウン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狭山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MAKING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サイエンス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CH) 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街コロンブス♢情報玉手箱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子育て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ハピクラ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キッズステーション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ルリオ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20:00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スペースシャワー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♢情報玉手箱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パブリックアクセス ♢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21:10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♢情報玉手箱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03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021FF631-A56C-424B-B9C0-F4534A6C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3983833" y="9097273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4" name="直線コネクタ 403">
            <a:extLst>
              <a:ext uri="{FF2B5EF4-FFF2-40B4-BE49-F238E27FC236}">
                <a16:creationId xmlns:a16="http://schemas.microsoft.com/office/drawing/2014/main" id="{0D4A661C-470D-45F7-97DC-2D2A11959A72}"/>
              </a:ext>
            </a:extLst>
          </p:cNvPr>
          <p:cNvCxnSpPr>
            <a:cxnSpLocks/>
          </p:cNvCxnSpPr>
          <p:nvPr/>
        </p:nvCxnSpPr>
        <p:spPr>
          <a:xfrm>
            <a:off x="2768352" y="5958803"/>
            <a:ext cx="0" cy="350547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05" name="正方形/長方形 404">
            <a:extLst>
              <a:ext uri="{FF2B5EF4-FFF2-40B4-BE49-F238E27FC236}">
                <a16:creationId xmlns:a16="http://schemas.microsoft.com/office/drawing/2014/main" id="{6A6605C9-2F08-403E-A7D5-B2ADA3A06813}"/>
              </a:ext>
            </a:extLst>
          </p:cNvPr>
          <p:cNvSpPr/>
          <p:nvPr/>
        </p:nvSpPr>
        <p:spPr>
          <a:xfrm rot="20968163">
            <a:off x="2182853" y="548182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木）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82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160</Words>
  <Application>Microsoft Office PowerPoint</Application>
  <PresentationFormat>A4 210 x 297 mm</PresentationFormat>
  <Paragraphs>266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ＤＦＰ極太丸ゴシック体</vt:lpstr>
      <vt:lpstr>HGP創英角ﾎﾟｯﾌﾟ体</vt:lpstr>
      <vt:lpstr>メイリオ</vt:lpstr>
      <vt:lpstr>メルリオ</vt:lpstr>
      <vt:lpstr>游ゴシック</vt:lpstr>
      <vt:lpstr>游ゴシック Light</vt:lpstr>
      <vt:lpstr>Aharoni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富夫 大島</dc:creator>
  <cp:lastModifiedBy>sawai@tv-hanno.co.jp</cp:lastModifiedBy>
  <cp:revision>13</cp:revision>
  <cp:lastPrinted>2020-07-02T04:43:58Z</cp:lastPrinted>
  <dcterms:created xsi:type="dcterms:W3CDTF">2020-06-23T01:14:44Z</dcterms:created>
  <dcterms:modified xsi:type="dcterms:W3CDTF">2020-07-04T07:27:06Z</dcterms:modified>
</cp:coreProperties>
</file>